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3" r:id="rId7"/>
    <p:sldId id="262" r:id="rId8"/>
    <p:sldId id="264" r:id="rId9"/>
    <p:sldId id="265" r:id="rId10"/>
    <p:sldId id="273" r:id="rId11"/>
    <p:sldId id="266" r:id="rId12"/>
    <p:sldId id="267" r:id="rId13"/>
    <p:sldId id="274" r:id="rId14"/>
    <p:sldId id="270" r:id="rId15"/>
    <p:sldId id="269" r:id="rId16"/>
    <p:sldId id="272" r:id="rId17"/>
    <p:sldId id="271" r:id="rId18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2" autoAdjust="0"/>
    <p:restoredTop sz="94707" autoAdjust="0"/>
  </p:normalViewPr>
  <p:slideViewPr>
    <p:cSldViewPr snapToGrid="0">
      <p:cViewPr varScale="1">
        <p:scale>
          <a:sx n="65" d="100"/>
          <a:sy n="65" d="100"/>
        </p:scale>
        <p:origin x="-456" y="-10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80C64F40-68CD-4000-B723-93DDD9832B1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xmlns="" id="{34092CA0-0963-4355-89C6-73687FE603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xmlns="" id="{71240790-0A14-4795-82BA-F55B07BCB3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2DB0A-DDC9-44AE-ADC5-BA300D185CC2}" type="datetimeFigureOut">
              <a:rPr lang="pl-PL" smtClean="0"/>
              <a:pPr/>
              <a:t>2021-05-11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xmlns="" id="{DD581FA6-E8D5-404D-9811-F864727AA4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xmlns="" id="{A76B05B3-BBFE-4A23-B985-F2D078C2D8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73296-C58D-4BA7-BBE6-1E1656398BC4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2271253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BC77255E-AC92-4556-A9B9-EBBEDBD791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50F2B8BE-04E1-46E7-BFE8-20F86BD17F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xmlns="" id="{CC96F1CC-1A41-404C-B50A-AD4898C92B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2DB0A-DDC9-44AE-ADC5-BA300D185CC2}" type="datetimeFigureOut">
              <a:rPr lang="pl-PL" smtClean="0"/>
              <a:pPr/>
              <a:t>2021-05-11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xmlns="" id="{62E79311-7148-4944-B116-3FC8F2F1FA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xmlns="" id="{32736256-431A-43AD-91FC-420367F3F1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73296-C58D-4BA7-BBE6-1E1656398BC4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26147900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4C7F5208-2B5C-4528-9711-302FAFC61B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xmlns="" id="{9DD00A4C-141F-46C7-98B6-ECF2C28666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xmlns="" id="{AE05F31D-7B7A-4458-9D72-F1BD746F86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2DB0A-DDC9-44AE-ADC5-BA300D185CC2}" type="datetimeFigureOut">
              <a:rPr lang="pl-PL" smtClean="0"/>
              <a:pPr/>
              <a:t>2021-05-11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xmlns="" id="{E0E26060-11D0-4BE9-A9E0-B60119667C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xmlns="" id="{4BB10FFD-1CCD-44B1-9BE0-08F10DCADC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73296-C58D-4BA7-BBE6-1E1656398BC4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31479258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3BB95704-2372-4E4B-AE4E-DDFDF5445C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2B9FA9A5-A081-4077-973F-E82DA3FA196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xmlns="" id="{FA3DF0EC-3D2C-43FD-B37C-1C2E2DF7C4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xmlns="" id="{2049CDBC-5ABD-4B2F-BB43-E2FB3D78DE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2DB0A-DDC9-44AE-ADC5-BA300D185CC2}" type="datetimeFigureOut">
              <a:rPr lang="pl-PL" smtClean="0"/>
              <a:pPr/>
              <a:t>2021-05-11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xmlns="" id="{C5DDF4A9-D990-4535-9429-BC5E830100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xmlns="" id="{09426EAA-E30E-4C9B-B75A-F406E49E18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73296-C58D-4BA7-BBE6-1E1656398BC4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26389122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991D3B7E-562F-4C18-AA82-46AC0C822E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xmlns="" id="{C694A36C-CA56-4C4C-A09D-E46D7D3538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xmlns="" id="{CD017A44-8E64-43D8-88FF-AC303A47B0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xmlns="" id="{6628B172-0661-4833-BDAC-75AD9BDF8BE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xmlns="" id="{856917C5-DA8B-4AE6-A0AE-16145C91FBC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xmlns="" id="{030A632C-E19A-400D-96EE-533E15CBDA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2DB0A-DDC9-44AE-ADC5-BA300D185CC2}" type="datetimeFigureOut">
              <a:rPr lang="pl-PL" smtClean="0"/>
              <a:pPr/>
              <a:t>2021-05-11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xmlns="" id="{A5F09509-D3A9-4BBE-A8EF-EEC07A2468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xmlns="" id="{D46590C9-A5D4-4694-9521-9226AE75E6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73296-C58D-4BA7-BBE6-1E1656398BC4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39239354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0460D5BB-2097-4709-AFB2-82A43D48BA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xmlns="" id="{E082065C-D8F3-4E8D-A12B-73498AD781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2DB0A-DDC9-44AE-ADC5-BA300D185CC2}" type="datetimeFigureOut">
              <a:rPr lang="pl-PL" smtClean="0"/>
              <a:pPr/>
              <a:t>2021-05-11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xmlns="" id="{8CED720C-9179-4CC7-823E-070EF171C8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xmlns="" id="{CD8C9305-CA33-488C-8F18-9701CAE632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73296-C58D-4BA7-BBE6-1E1656398BC4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23007354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xmlns="" id="{E4BC5216-FF22-49E5-A204-D840538754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2DB0A-DDC9-44AE-ADC5-BA300D185CC2}" type="datetimeFigureOut">
              <a:rPr lang="pl-PL" smtClean="0"/>
              <a:pPr/>
              <a:t>2021-05-11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xmlns="" id="{08D4FD22-CEA4-4BF6-9A67-63D38653EA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xmlns="" id="{D90796DB-4AA3-469B-B130-44C5A67A5B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73296-C58D-4BA7-BBE6-1E1656398BC4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28767931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DD88E04C-091E-4F45-A6BB-6759E7BB0B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45EB326B-5EFC-4988-B28B-A8768834D1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xmlns="" id="{7C6774FB-3114-450C-85C5-4A9309E926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xmlns="" id="{2625C71C-253F-45F6-A68F-460BAE21E3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2DB0A-DDC9-44AE-ADC5-BA300D185CC2}" type="datetimeFigureOut">
              <a:rPr lang="pl-PL" smtClean="0"/>
              <a:pPr/>
              <a:t>2021-05-11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xmlns="" id="{593B42A6-5143-4C22-92C7-6177C77D3C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xmlns="" id="{2A738A50-0442-404B-8601-3A16FD1C4E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73296-C58D-4BA7-BBE6-1E1656398BC4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34739924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D04B08EB-F291-4268-A312-A10F17EC1F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xmlns="" id="{721792F0-5E49-4EF8-A03F-097436744C2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xmlns="" id="{0F86F536-B473-4491-9A6F-C92C530A3E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xmlns="" id="{B9E3768E-7DD5-49F4-8EB7-FAB73A601A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2DB0A-DDC9-44AE-ADC5-BA300D185CC2}" type="datetimeFigureOut">
              <a:rPr lang="pl-PL" smtClean="0"/>
              <a:pPr/>
              <a:t>2021-05-11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xmlns="" id="{09DB5BDE-538A-494A-A4FA-AAA41B078B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xmlns="" id="{7E2EC92A-C5DB-49AA-808D-778D4C392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73296-C58D-4BA7-BBE6-1E1656398BC4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19873810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7F9CFDFB-4DC8-4A0A-B50A-6B9162835E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xmlns="" id="{7E6378AD-8A79-40BB-BFFE-C83E406763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xmlns="" id="{E4EA1C6E-F2D3-44E7-A95D-4FBF51260A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2DB0A-DDC9-44AE-ADC5-BA300D185CC2}" type="datetimeFigureOut">
              <a:rPr lang="pl-PL" smtClean="0"/>
              <a:pPr/>
              <a:t>2021-05-11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xmlns="" id="{562E5730-E0DC-4E0C-B771-0524A2C0BA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xmlns="" id="{AE955489-EBBE-456E-9B44-5B38EA1E66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73296-C58D-4BA7-BBE6-1E1656398BC4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35601198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xmlns="" id="{74519839-0E05-498E-BF04-4E008F5A500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xmlns="" id="{28F31B14-E09F-418A-9DC2-1B2A7467F5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xmlns="" id="{E7188BC8-1A30-4378-9E0F-1197B2BAEE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2DB0A-DDC9-44AE-ADC5-BA300D185CC2}" type="datetimeFigureOut">
              <a:rPr lang="pl-PL" smtClean="0"/>
              <a:pPr/>
              <a:t>2021-05-11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xmlns="" id="{40E12B00-97AD-4B01-98CF-E308E100BA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xmlns="" id="{04274D2E-9CDD-49CC-9318-2A42F43FD5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73296-C58D-4BA7-BBE6-1E1656398BC4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22769508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xmlns="" id="{B9667EDF-756E-4B66-AF89-15831107F3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xmlns="" id="{A7ACA8D8-DEE0-4017-A8A2-2EC9708C71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xmlns="" id="{8A737D51-A5A7-4771-9B01-B1A9E172180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D2DB0A-DDC9-44AE-ADC5-BA300D185CC2}" type="datetimeFigureOut">
              <a:rPr lang="pl-PL" smtClean="0"/>
              <a:pPr/>
              <a:t>2021-05-11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xmlns="" id="{1349FBEA-0605-47FB-9DE3-7AF3DC2FD5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xmlns="" id="{1B3AB6F2-4EA7-4C8C-BB9A-81B6CD4648B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573296-C58D-4BA7-BBE6-1E1656398BC4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198774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xmlns="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F:\zdjęcia\IMG_8155.JPG">
            <a:extLst>
              <a:ext uri="{FF2B5EF4-FFF2-40B4-BE49-F238E27FC236}">
                <a16:creationId xmlns:a16="http://schemas.microsoft.com/office/drawing/2014/main" xmlns="" id="{CCDDAE5E-FC7F-492C-B61B-CCCB4D559B3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alphaModFix amt="22000"/>
          </a:blip>
          <a:srcRect t="14435" b="10565"/>
          <a:stretch/>
        </p:blipFill>
        <p:spPr bwMode="auto">
          <a:xfrm>
            <a:off x="0" y="10"/>
            <a:ext cx="12191980" cy="6857990"/>
          </a:xfrm>
          <a:prstGeom prst="rect">
            <a:avLst/>
          </a:prstGeom>
          <a:noFill/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xmlns="" id="{3A26FDC1-AFDE-40E6-B8A2-0CE03A3471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5190" y="654628"/>
            <a:ext cx="10261600" cy="524112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pl-PL" sz="3600" dirty="0">
                <a:ln w="22225">
                  <a:solidFill>
                    <a:schemeClr val="tx1"/>
                  </a:solidFill>
                  <a:miter lim="800000"/>
                </a:ln>
                <a:noFill/>
              </a:rPr>
              <a:t>Liceum Ogólnokształcące</a:t>
            </a:r>
            <a:br>
              <a:rPr lang="pl-PL" sz="3600" dirty="0">
                <a:ln w="22225">
                  <a:solidFill>
                    <a:schemeClr val="tx1"/>
                  </a:solidFill>
                  <a:miter lim="800000"/>
                </a:ln>
                <a:noFill/>
              </a:rPr>
            </a:br>
            <a:r>
              <a:rPr lang="pl-PL" sz="3600" dirty="0">
                <a:ln w="22225">
                  <a:solidFill>
                    <a:schemeClr val="tx1"/>
                  </a:solidFill>
                  <a:miter lim="800000"/>
                </a:ln>
                <a:noFill/>
              </a:rPr>
              <a:t>im. św. Jana Bosko</a:t>
            </a:r>
            <a:br>
              <a:rPr lang="pl-PL" sz="3600" dirty="0">
                <a:ln w="22225">
                  <a:solidFill>
                    <a:schemeClr val="tx1"/>
                  </a:solidFill>
                  <a:miter lim="800000"/>
                </a:ln>
                <a:noFill/>
              </a:rPr>
            </a:br>
            <a:r>
              <a:rPr lang="pl-PL" sz="3600" dirty="0">
                <a:ln w="22225">
                  <a:solidFill>
                    <a:schemeClr val="tx1"/>
                  </a:solidFill>
                  <a:miter lim="800000"/>
                </a:ln>
                <a:noFill/>
              </a:rPr>
              <a:t>oraz Technikum</a:t>
            </a:r>
            <a:br>
              <a:rPr lang="pl-PL" sz="3600" dirty="0">
                <a:ln w="22225">
                  <a:solidFill>
                    <a:schemeClr val="tx1"/>
                  </a:solidFill>
                  <a:miter lim="800000"/>
                </a:ln>
                <a:noFill/>
              </a:rPr>
            </a:br>
            <a:r>
              <a:rPr lang="pl-PL" sz="3600" dirty="0">
                <a:ln w="22225">
                  <a:solidFill>
                    <a:schemeClr val="tx1"/>
                  </a:solidFill>
                  <a:miter lim="800000"/>
                </a:ln>
                <a:noFill/>
              </a:rPr>
              <a:t>im. św. Stanisława Biskupa i Męczennika</a:t>
            </a:r>
            <a:br>
              <a:rPr lang="pl-PL" sz="3600" dirty="0">
                <a:ln w="22225">
                  <a:solidFill>
                    <a:schemeClr val="tx1"/>
                  </a:solidFill>
                  <a:miter lim="800000"/>
                </a:ln>
                <a:noFill/>
              </a:rPr>
            </a:br>
            <a:r>
              <a:rPr lang="pl-PL" sz="3600" dirty="0">
                <a:ln w="22225">
                  <a:solidFill>
                    <a:schemeClr val="tx1"/>
                  </a:solidFill>
                  <a:miter lim="800000"/>
                </a:ln>
                <a:noFill/>
              </a:rPr>
              <a:t>Stowarzyszenia Przyjaciół Szkół Katolickich</a:t>
            </a:r>
            <a:br>
              <a:rPr lang="pl-PL" sz="3600" dirty="0">
                <a:ln w="22225">
                  <a:solidFill>
                    <a:schemeClr val="tx1"/>
                  </a:solidFill>
                  <a:miter lim="800000"/>
                </a:ln>
                <a:noFill/>
              </a:rPr>
            </a:br>
            <a:r>
              <a:rPr lang="pl-PL" sz="3600" dirty="0">
                <a:ln w="22225">
                  <a:solidFill>
                    <a:schemeClr val="tx1"/>
                  </a:solidFill>
                  <a:miter lim="800000"/>
                </a:ln>
                <a:noFill/>
              </a:rPr>
              <a:t>w Czarnym Dunajcu</a:t>
            </a:r>
          </a:p>
        </p:txBody>
      </p:sp>
    </p:spTree>
    <p:extLst>
      <p:ext uri="{BB962C8B-B14F-4D97-AF65-F5344CB8AC3E}">
        <p14:creationId xmlns:p14="http://schemas.microsoft.com/office/powerpoint/2010/main" xmlns="" val="169678081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xmlns="" Requires="p14">
      <p:transition spd="slow" p14:dur="4000">
        <p14:vortex dir="r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xmlns="" id="{EC7FF834-B204-4967-8D47-8BB36EAF0EF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-2"/>
            <a:ext cx="12192000" cy="685800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xmlns="" id="{F780A22D-61EA-43E3-BD94-3E39CF90216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4171873"/>
            <a:ext cx="12192000" cy="2686127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pic>
        <p:nvPicPr>
          <p:cNvPr id="4" name="Picture 2" descr="C:\Users\Tadeusz\Desktop\21 II 2016\logo-spsk.png">
            <a:extLst>
              <a:ext uri="{FF2B5EF4-FFF2-40B4-BE49-F238E27FC236}">
                <a16:creationId xmlns:a16="http://schemas.microsoft.com/office/drawing/2014/main" xmlns="" id="{718E821D-5556-4079-B3D1-19CB794108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479550" y="1133276"/>
            <a:ext cx="9232900" cy="1823498"/>
          </a:xfrm>
          <a:prstGeom prst="rect">
            <a:avLst/>
          </a:prstGeom>
          <a:noFill/>
        </p:spPr>
      </p:pic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04BF73A0-EAB2-4A34-B375-E3ECFE73EF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60700" y="4889365"/>
            <a:ext cx="6070600" cy="135142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sz="4400" dirty="0">
                <a:solidFill>
                  <a:schemeClr val="bg1"/>
                </a:solidFill>
              </a:rPr>
              <a:t>Kształcąc wychowujemy.</a:t>
            </a:r>
          </a:p>
        </p:txBody>
      </p:sp>
    </p:spTree>
    <p:extLst>
      <p:ext uri="{BB962C8B-B14F-4D97-AF65-F5344CB8AC3E}">
        <p14:creationId xmlns:p14="http://schemas.microsoft.com/office/powerpoint/2010/main" xmlns="" val="3571853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 36">
            <a:extLst>
              <a:ext uri="{FF2B5EF4-FFF2-40B4-BE49-F238E27FC236}">
                <a16:creationId xmlns:a16="http://schemas.microsoft.com/office/drawing/2014/main" xmlns="" id="{7264F718-7FAC-4056-9FA9-A603EC682FE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525" y="0"/>
            <a:ext cx="12190475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xmlns="" id="{F74639F7-E3C7-4165-A83E-6386A86BA1D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V="1">
            <a:off x="0" y="0"/>
            <a:ext cx="6356349" cy="6858000"/>
          </a:xfrm>
          <a:custGeom>
            <a:avLst/>
            <a:gdLst>
              <a:gd name="connsiteX0" fmla="*/ 7539895 w 7539895"/>
              <a:gd name="connsiteY0" fmla="*/ 6858000 h 6858000"/>
              <a:gd name="connsiteX1" fmla="*/ 0 w 7539895"/>
              <a:gd name="connsiteY1" fmla="*/ 6858000 h 6858000"/>
              <a:gd name="connsiteX2" fmla="*/ 0 w 7539895"/>
              <a:gd name="connsiteY2" fmla="*/ 0 h 6858000"/>
              <a:gd name="connsiteX3" fmla="*/ 4363741 w 7539895"/>
              <a:gd name="connsiteY3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539895" h="6858000">
                <a:moveTo>
                  <a:pt x="7539895" y="6858000"/>
                </a:moveTo>
                <a:lnTo>
                  <a:pt x="0" y="6858000"/>
                </a:lnTo>
                <a:lnTo>
                  <a:pt x="0" y="0"/>
                </a:lnTo>
                <a:lnTo>
                  <a:pt x="4363741" y="0"/>
                </a:lnTo>
                <a:close/>
              </a:path>
            </a:pathLst>
          </a:custGeom>
          <a:solidFill>
            <a:schemeClr val="bg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xmlns="" id="{8B3AF0F1-707A-463E-B5EE-33C63A40CFC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V="1">
            <a:off x="0" y="0"/>
            <a:ext cx="5979591" cy="6858000"/>
          </a:xfrm>
          <a:custGeom>
            <a:avLst/>
            <a:gdLst>
              <a:gd name="connsiteX0" fmla="*/ 7092985 w 7092985"/>
              <a:gd name="connsiteY0" fmla="*/ 6858000 h 6858000"/>
              <a:gd name="connsiteX1" fmla="*/ 0 w 7092985"/>
              <a:gd name="connsiteY1" fmla="*/ 6858000 h 6858000"/>
              <a:gd name="connsiteX2" fmla="*/ 0 w 7092985"/>
              <a:gd name="connsiteY2" fmla="*/ 0 h 6858000"/>
              <a:gd name="connsiteX3" fmla="*/ 3916831 w 7092985"/>
              <a:gd name="connsiteY3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092985" h="6858000">
                <a:moveTo>
                  <a:pt x="7092985" y="6858000"/>
                </a:moveTo>
                <a:lnTo>
                  <a:pt x="0" y="6858000"/>
                </a:lnTo>
                <a:lnTo>
                  <a:pt x="0" y="0"/>
                </a:lnTo>
                <a:lnTo>
                  <a:pt x="3916831" y="0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xmlns="" id="{BBED3B0E-D158-4804-B838-37C12B7A51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704850"/>
            <a:ext cx="3785616" cy="2978150"/>
          </a:xfrm>
        </p:spPr>
        <p:txBody>
          <a:bodyPr anchor="b">
            <a:normAutofit/>
          </a:bodyPr>
          <a:lstStyle/>
          <a:p>
            <a:r>
              <a:rPr lang="pl-PL"/>
              <a:t>Kierunki kształcenia</a:t>
            </a:r>
            <a:endParaRPr lang="pl-PL" dirty="0"/>
          </a:p>
        </p:txBody>
      </p:sp>
      <p:sp>
        <p:nvSpPr>
          <p:cNvPr id="21" name="Symbol zastępczy zawartości 2">
            <a:extLst>
              <a:ext uri="{FF2B5EF4-FFF2-40B4-BE49-F238E27FC236}">
                <a16:creationId xmlns:a16="http://schemas.microsoft.com/office/drawing/2014/main" xmlns="" id="{9C8416E5-ECC3-46C1-BA86-22F0195F4C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38850" y="704850"/>
            <a:ext cx="5314950" cy="5251450"/>
          </a:xfrm>
        </p:spPr>
        <p:txBody>
          <a:bodyPr anchor="ctr"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pl-PL" sz="2100" dirty="0">
                <a:solidFill>
                  <a:schemeClr val="bg1"/>
                </a:solidFill>
              </a:rPr>
              <a:t>Liceum:</a:t>
            </a:r>
          </a:p>
          <a:p>
            <a:r>
              <a:rPr lang="pl-PL" sz="2100" dirty="0">
                <a:solidFill>
                  <a:schemeClr val="bg1"/>
                </a:solidFill>
              </a:rPr>
              <a:t>humanistyczno-prawny</a:t>
            </a:r>
          </a:p>
          <a:p>
            <a:r>
              <a:rPr lang="pl-PL" sz="2100" dirty="0">
                <a:solidFill>
                  <a:schemeClr val="bg1"/>
                </a:solidFill>
              </a:rPr>
              <a:t>humanistyczny z elementami regionalizmu</a:t>
            </a:r>
          </a:p>
          <a:p>
            <a:r>
              <a:rPr lang="pl-PL" sz="2100" b="1" dirty="0">
                <a:solidFill>
                  <a:srgbClr val="FF0000"/>
                </a:solidFill>
              </a:rPr>
              <a:t>NOWY KIERUNEK</a:t>
            </a:r>
            <a:r>
              <a:rPr lang="pl-PL" sz="2100" dirty="0">
                <a:solidFill>
                  <a:srgbClr val="FF0000"/>
                </a:solidFill>
              </a:rPr>
              <a:t>: oddział sportowy – piłka nożna (pływanie, gimnastyka, lekkoatletyka)</a:t>
            </a:r>
          </a:p>
          <a:p>
            <a:pPr marL="0" indent="0">
              <a:buNone/>
            </a:pPr>
            <a:endParaRPr lang="pl-PL" sz="2100" dirty="0">
              <a:solidFill>
                <a:schemeClr val="bg1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pl-PL" sz="2100" dirty="0">
                <a:solidFill>
                  <a:schemeClr val="bg1"/>
                </a:solidFill>
              </a:rPr>
              <a:t>Technikum:</a:t>
            </a:r>
          </a:p>
          <a:p>
            <a:r>
              <a:rPr lang="pl-PL" sz="2100" dirty="0">
                <a:solidFill>
                  <a:schemeClr val="bg1"/>
                </a:solidFill>
              </a:rPr>
              <a:t>technik logistyk</a:t>
            </a:r>
          </a:p>
          <a:p>
            <a:r>
              <a:rPr lang="pl-PL" sz="2100" dirty="0">
                <a:solidFill>
                  <a:schemeClr val="bg1"/>
                </a:solidFill>
              </a:rPr>
              <a:t>technik organizacji turystyki</a:t>
            </a:r>
          </a:p>
        </p:txBody>
      </p:sp>
    </p:spTree>
    <p:extLst>
      <p:ext uri="{BB962C8B-B14F-4D97-AF65-F5344CB8AC3E}">
        <p14:creationId xmlns:p14="http://schemas.microsoft.com/office/powerpoint/2010/main" xmlns="" val="171979732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own Arrow 7">
            <a:extLst>
              <a:ext uri="{FF2B5EF4-FFF2-40B4-BE49-F238E27FC236}">
                <a16:creationId xmlns:a16="http://schemas.microsoft.com/office/drawing/2014/main" xmlns="" id="{B547373F-AF2E-4907-B442-9F902B387FD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800100" y="-4763"/>
            <a:ext cx="3333749" cy="3338514"/>
          </a:xfrm>
          <a:prstGeom prst="downArrow">
            <a:avLst>
              <a:gd name="adj1" fmla="val 100000"/>
              <a:gd name="adj2" fmla="val 26890"/>
            </a:avLst>
          </a:prstGeom>
          <a:solidFill>
            <a:schemeClr val="tx1">
              <a:lumMod val="85000"/>
              <a:lumOff val="15000"/>
            </a:schemeClr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xmlns="" id="{AB04C2C0-7E24-4079-9D81-3A35C6DA68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190501"/>
            <a:ext cx="2886075" cy="2486024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>
                <a:solidFill>
                  <a:schemeClr val="bg1"/>
                </a:solidFill>
              </a:rPr>
              <a:t>Z życia szkoły</a:t>
            </a:r>
          </a:p>
        </p:txBody>
      </p:sp>
    </p:spTree>
    <p:extLst>
      <p:ext uri="{BB962C8B-B14F-4D97-AF65-F5344CB8AC3E}">
        <p14:creationId xmlns:p14="http://schemas.microsoft.com/office/powerpoint/2010/main" xmlns="" val="24956385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CFEBBCDF-265E-4574-9B53-E36E1C49C8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295" y="4522156"/>
            <a:ext cx="5609222" cy="136321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4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Uroczystość nadania imienia szkole i poświęcenie sztandaru</a:t>
            </a:r>
          </a:p>
        </p:txBody>
      </p:sp>
      <p:sp>
        <p:nvSpPr>
          <p:cNvPr id="64" name="Freeform: Shape 63">
            <a:extLst>
              <a:ext uri="{FF2B5EF4-FFF2-40B4-BE49-F238E27FC236}">
                <a16:creationId xmlns:a16="http://schemas.microsoft.com/office/drawing/2014/main" xmlns="" id="{F6E384F5-137A-40B1-97F0-694CC6ECD59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2113091"/>
            <a:ext cx="3730752" cy="4735782"/>
          </a:xfrm>
          <a:custGeom>
            <a:avLst/>
            <a:gdLst>
              <a:gd name="connsiteX0" fmla="*/ 640080 w 3730752"/>
              <a:gd name="connsiteY0" fmla="*/ 0 h 4735782"/>
              <a:gd name="connsiteX1" fmla="*/ 3730752 w 3730752"/>
              <a:gd name="connsiteY1" fmla="*/ 3090672 h 4735782"/>
              <a:gd name="connsiteX2" fmla="*/ 3357725 w 3730752"/>
              <a:gd name="connsiteY2" fmla="*/ 4563870 h 4735782"/>
              <a:gd name="connsiteX3" fmla="*/ 3253285 w 3730752"/>
              <a:gd name="connsiteY3" fmla="*/ 4735782 h 4735782"/>
              <a:gd name="connsiteX4" fmla="*/ 0 w 3730752"/>
              <a:gd name="connsiteY4" fmla="*/ 4735782 h 4735782"/>
              <a:gd name="connsiteX5" fmla="*/ 0 w 3730752"/>
              <a:gd name="connsiteY5" fmla="*/ 67215 h 4735782"/>
              <a:gd name="connsiteX6" fmla="*/ 17202 w 3730752"/>
              <a:gd name="connsiteY6" fmla="*/ 62792 h 4735782"/>
              <a:gd name="connsiteX7" fmla="*/ 640080 w 3730752"/>
              <a:gd name="connsiteY7" fmla="*/ 0 h 47357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730752" h="4735782">
                <a:moveTo>
                  <a:pt x="640080" y="0"/>
                </a:moveTo>
                <a:cubicBezTo>
                  <a:pt x="2347011" y="0"/>
                  <a:pt x="3730752" y="1383741"/>
                  <a:pt x="3730752" y="3090672"/>
                </a:cubicBezTo>
                <a:cubicBezTo>
                  <a:pt x="3730752" y="3624088"/>
                  <a:pt x="3595621" y="4125943"/>
                  <a:pt x="3357725" y="4563870"/>
                </a:cubicBezTo>
                <a:lnTo>
                  <a:pt x="3253285" y="4735782"/>
                </a:lnTo>
                <a:lnTo>
                  <a:pt x="0" y="4735782"/>
                </a:lnTo>
                <a:lnTo>
                  <a:pt x="0" y="67215"/>
                </a:lnTo>
                <a:lnTo>
                  <a:pt x="17202" y="62792"/>
                </a:lnTo>
                <a:cubicBezTo>
                  <a:pt x="218397" y="21621"/>
                  <a:pt x="426714" y="0"/>
                  <a:pt x="640080" y="0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6" name="Freeform: Shape 65">
            <a:extLst>
              <a:ext uri="{FF2B5EF4-FFF2-40B4-BE49-F238E27FC236}">
                <a16:creationId xmlns:a16="http://schemas.microsoft.com/office/drawing/2014/main" xmlns="" id="{9DBC4630-03DA-474F-BBCB-BA3AE6B317A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081982" y="-4332"/>
            <a:ext cx="4242816" cy="2454158"/>
          </a:xfrm>
          <a:custGeom>
            <a:avLst/>
            <a:gdLst>
              <a:gd name="connsiteX0" fmla="*/ 28633 w 4242816"/>
              <a:gd name="connsiteY0" fmla="*/ 0 h 2454158"/>
              <a:gd name="connsiteX1" fmla="*/ 4214183 w 4242816"/>
              <a:gd name="connsiteY1" fmla="*/ 0 h 2454158"/>
              <a:gd name="connsiteX2" fmla="*/ 4231864 w 4242816"/>
              <a:gd name="connsiteY2" fmla="*/ 115848 h 2454158"/>
              <a:gd name="connsiteX3" fmla="*/ 4242816 w 4242816"/>
              <a:gd name="connsiteY3" fmla="*/ 332750 h 2454158"/>
              <a:gd name="connsiteX4" fmla="*/ 2121408 w 4242816"/>
              <a:gd name="connsiteY4" fmla="*/ 2454158 h 2454158"/>
              <a:gd name="connsiteX5" fmla="*/ 0 w 4242816"/>
              <a:gd name="connsiteY5" fmla="*/ 332750 h 2454158"/>
              <a:gd name="connsiteX6" fmla="*/ 10953 w 4242816"/>
              <a:gd name="connsiteY6" fmla="*/ 115848 h 24541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242816" h="2454158">
                <a:moveTo>
                  <a:pt x="28633" y="0"/>
                </a:moveTo>
                <a:lnTo>
                  <a:pt x="4214183" y="0"/>
                </a:lnTo>
                <a:lnTo>
                  <a:pt x="4231864" y="115848"/>
                </a:lnTo>
                <a:cubicBezTo>
                  <a:pt x="4239106" y="187164"/>
                  <a:pt x="4242816" y="259524"/>
                  <a:pt x="4242816" y="332750"/>
                </a:cubicBezTo>
                <a:cubicBezTo>
                  <a:pt x="4242816" y="1504371"/>
                  <a:pt x="3293029" y="2454158"/>
                  <a:pt x="2121408" y="2454158"/>
                </a:cubicBezTo>
                <a:cubicBezTo>
                  <a:pt x="949787" y="2454158"/>
                  <a:pt x="0" y="1504371"/>
                  <a:pt x="0" y="332750"/>
                </a:cubicBezTo>
                <a:cubicBezTo>
                  <a:pt x="0" y="259524"/>
                  <a:pt x="3710" y="187164"/>
                  <a:pt x="10953" y="115848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xmlns="" id="{DAD400B5-B560-4266-B6C2-CD275EAFC70F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9552" r="-1" b="9629"/>
          <a:stretch/>
        </p:blipFill>
        <p:spPr bwMode="auto">
          <a:xfrm>
            <a:off x="1246574" y="10"/>
            <a:ext cx="3913632" cy="2285224"/>
          </a:xfrm>
          <a:custGeom>
            <a:avLst/>
            <a:gdLst/>
            <a:ahLst/>
            <a:cxnLst/>
            <a:rect l="l" t="t" r="r" b="b"/>
            <a:pathLst>
              <a:path w="3913632" h="2285234">
                <a:moveTo>
                  <a:pt x="29691" y="0"/>
                </a:moveTo>
                <a:lnTo>
                  <a:pt x="3883942" y="0"/>
                </a:lnTo>
                <a:lnTo>
                  <a:pt x="3903529" y="128345"/>
                </a:lnTo>
                <a:cubicBezTo>
                  <a:pt x="3910210" y="194127"/>
                  <a:pt x="3913632" y="260873"/>
                  <a:pt x="3913632" y="328418"/>
                </a:cubicBezTo>
                <a:cubicBezTo>
                  <a:pt x="3913632" y="1409138"/>
                  <a:pt x="3037536" y="2285234"/>
                  <a:pt x="1956816" y="2285234"/>
                </a:cubicBezTo>
                <a:cubicBezTo>
                  <a:pt x="876096" y="2285234"/>
                  <a:pt x="0" y="1409138"/>
                  <a:pt x="0" y="328418"/>
                </a:cubicBezTo>
                <a:cubicBezTo>
                  <a:pt x="0" y="260873"/>
                  <a:pt x="3422" y="194127"/>
                  <a:pt x="10103" y="128345"/>
                </a:cubicBezTo>
                <a:close/>
              </a:path>
            </a:pathLst>
          </a:cu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xmlns="" id="{43EF22EE-19DD-4649-8E82-7AB457E833E2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3854" r="-1" b="-1"/>
          <a:stretch/>
        </p:blipFill>
        <p:spPr bwMode="auto">
          <a:xfrm>
            <a:off x="20" y="2279205"/>
            <a:ext cx="3564618" cy="4569668"/>
          </a:xfrm>
          <a:custGeom>
            <a:avLst/>
            <a:gdLst/>
            <a:ahLst/>
            <a:cxnLst/>
            <a:rect l="l" t="t" r="r" b="b"/>
            <a:pathLst>
              <a:path w="3564638" h="4569668">
                <a:moveTo>
                  <a:pt x="640080" y="0"/>
                </a:moveTo>
                <a:cubicBezTo>
                  <a:pt x="2255269" y="0"/>
                  <a:pt x="3564638" y="1309369"/>
                  <a:pt x="3564638" y="2924558"/>
                </a:cubicBezTo>
                <a:cubicBezTo>
                  <a:pt x="3564638" y="3530254"/>
                  <a:pt x="3380508" y="4092944"/>
                  <a:pt x="3065170" y="4559707"/>
                </a:cubicBezTo>
                <a:lnTo>
                  <a:pt x="3057720" y="4569668"/>
                </a:lnTo>
                <a:lnTo>
                  <a:pt x="0" y="4569668"/>
                </a:lnTo>
                <a:lnTo>
                  <a:pt x="0" y="72448"/>
                </a:lnTo>
                <a:lnTo>
                  <a:pt x="50679" y="59417"/>
                </a:lnTo>
                <a:cubicBezTo>
                  <a:pt x="241061" y="20459"/>
                  <a:pt x="438181" y="0"/>
                  <a:pt x="640080" y="0"/>
                </a:cubicBezTo>
                <a:close/>
              </a:path>
            </a:pathLst>
          </a:custGeom>
        </p:spPr>
      </p:pic>
      <p:sp>
        <p:nvSpPr>
          <p:cNvPr id="68" name="Oval 67">
            <a:extLst>
              <a:ext uri="{FF2B5EF4-FFF2-40B4-BE49-F238E27FC236}">
                <a16:creationId xmlns:a16="http://schemas.microsoft.com/office/drawing/2014/main" xmlns="" id="{78418A25-6EAC-4140-BFE6-284E1925B5E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5347279" y="615908"/>
            <a:ext cx="3182112" cy="3182112"/>
          </a:xfrm>
          <a:prstGeom prst="ellipse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xmlns="" id="{67632DAF-5CE1-482E-A8A0-A932B0353133}"/>
              </a:ext>
            </a:extLst>
          </p:cNvPr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4999" r="3" b="3"/>
          <a:stretch/>
        </p:blipFill>
        <p:spPr bwMode="auto">
          <a:xfrm>
            <a:off x="5511871" y="780500"/>
            <a:ext cx="2852928" cy="2852928"/>
          </a:xfrm>
          <a:custGeom>
            <a:avLst/>
            <a:gdLst/>
            <a:ahLst/>
            <a:cxnLst/>
            <a:rect l="l" t="t" r="r" b="b"/>
            <a:pathLst>
              <a:path w="2852928" h="2852928">
                <a:moveTo>
                  <a:pt x="1426464" y="0"/>
                </a:moveTo>
                <a:cubicBezTo>
                  <a:pt x="2214278" y="0"/>
                  <a:pt x="2852928" y="638650"/>
                  <a:pt x="2852928" y="1426464"/>
                </a:cubicBezTo>
                <a:cubicBezTo>
                  <a:pt x="2852928" y="2214278"/>
                  <a:pt x="2214278" y="2852928"/>
                  <a:pt x="1426464" y="2852928"/>
                </a:cubicBezTo>
                <a:cubicBezTo>
                  <a:pt x="638650" y="2852928"/>
                  <a:pt x="0" y="2214278"/>
                  <a:pt x="0" y="1426464"/>
                </a:cubicBezTo>
                <a:cubicBezTo>
                  <a:pt x="0" y="638650"/>
                  <a:pt x="638650" y="0"/>
                  <a:pt x="1426464" y="0"/>
                </a:cubicBezTo>
                <a:close/>
              </a:path>
            </a:pathLst>
          </a:custGeom>
        </p:spPr>
      </p:pic>
      <p:sp>
        <p:nvSpPr>
          <p:cNvPr id="70" name="Freeform: Shape 69">
            <a:extLst>
              <a:ext uri="{FF2B5EF4-FFF2-40B4-BE49-F238E27FC236}">
                <a16:creationId xmlns:a16="http://schemas.microsoft.com/office/drawing/2014/main" xmlns="" id="{31103AB2-C090-458F-B752-294F23AFA8A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8752568" y="-4331"/>
            <a:ext cx="3439432" cy="3785157"/>
          </a:xfrm>
          <a:custGeom>
            <a:avLst/>
            <a:gdLst>
              <a:gd name="connsiteX0" fmla="*/ 198262 w 3439432"/>
              <a:gd name="connsiteY0" fmla="*/ 0 h 3785157"/>
              <a:gd name="connsiteX1" fmla="*/ 3439432 w 3439432"/>
              <a:gd name="connsiteY1" fmla="*/ 0 h 3785157"/>
              <a:gd name="connsiteX2" fmla="*/ 3439432 w 3439432"/>
              <a:gd name="connsiteY2" fmla="*/ 3697836 h 3785157"/>
              <a:gd name="connsiteX3" fmla="*/ 3318024 w 3439432"/>
              <a:gd name="connsiteY3" fmla="*/ 3729054 h 3785157"/>
              <a:gd name="connsiteX4" fmla="*/ 2761488 w 3439432"/>
              <a:gd name="connsiteY4" fmla="*/ 3785157 h 3785157"/>
              <a:gd name="connsiteX5" fmla="*/ 0 w 3439432"/>
              <a:gd name="connsiteY5" fmla="*/ 1023669 h 3785157"/>
              <a:gd name="connsiteX6" fmla="*/ 124151 w 3439432"/>
              <a:gd name="connsiteY6" fmla="*/ 202487 h 37851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439432" h="3785157">
                <a:moveTo>
                  <a:pt x="198262" y="0"/>
                </a:moveTo>
                <a:lnTo>
                  <a:pt x="3439432" y="0"/>
                </a:lnTo>
                <a:lnTo>
                  <a:pt x="3439432" y="3697836"/>
                </a:lnTo>
                <a:lnTo>
                  <a:pt x="3318024" y="3729054"/>
                </a:lnTo>
                <a:cubicBezTo>
                  <a:pt x="3138258" y="3765839"/>
                  <a:pt x="2952129" y="3785157"/>
                  <a:pt x="2761488" y="3785157"/>
                </a:cubicBezTo>
                <a:cubicBezTo>
                  <a:pt x="1236360" y="3785157"/>
                  <a:pt x="0" y="2548797"/>
                  <a:pt x="0" y="1023669"/>
                </a:cubicBezTo>
                <a:cubicBezTo>
                  <a:pt x="0" y="737708"/>
                  <a:pt x="43466" y="461898"/>
                  <a:pt x="124151" y="202487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xmlns="" id="{BDCEC257-FC89-4A61-BDFE-F52DE1D5EA1A}"/>
              </a:ext>
            </a:extLst>
          </p:cNvPr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6801" r="4" b="4"/>
          <a:stretch/>
        </p:blipFill>
        <p:spPr bwMode="auto">
          <a:xfrm>
            <a:off x="8918761" y="-4331"/>
            <a:ext cx="3273238" cy="3618965"/>
          </a:xfrm>
          <a:custGeom>
            <a:avLst/>
            <a:gdLst/>
            <a:ahLst/>
            <a:cxnLst/>
            <a:rect l="l" t="t" r="r" b="b"/>
            <a:pathLst>
              <a:path w="3273238" h="3618965">
                <a:moveTo>
                  <a:pt x="210437" y="0"/>
                </a:moveTo>
                <a:lnTo>
                  <a:pt x="3273238" y="0"/>
                </a:lnTo>
                <a:lnTo>
                  <a:pt x="3273238" y="3526409"/>
                </a:lnTo>
                <a:lnTo>
                  <a:pt x="3118338" y="3566238"/>
                </a:lnTo>
                <a:cubicBezTo>
                  <a:pt x="2949390" y="3600810"/>
                  <a:pt x="2774463" y="3618965"/>
                  <a:pt x="2595295" y="3618965"/>
                </a:cubicBezTo>
                <a:cubicBezTo>
                  <a:pt x="1161953" y="3618965"/>
                  <a:pt x="0" y="2457012"/>
                  <a:pt x="0" y="1023670"/>
                </a:cubicBezTo>
                <a:cubicBezTo>
                  <a:pt x="0" y="665335"/>
                  <a:pt x="72622" y="323961"/>
                  <a:pt x="203951" y="1346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xmlns="" val="189733724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xmlns="" id="{7383B190-6BFB-422F-B667-06B7B25F096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ltGray">
          <a:xfrm>
            <a:off x="4708357" y="3509963"/>
            <a:ext cx="7092215" cy="2967839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xmlns="" id="{A19EE905-05C2-49B5-8887-2B0CD5FEAF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21821" y="3812954"/>
            <a:ext cx="6465287" cy="151601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Koncert zespołu Full Power Spirit</a:t>
            </a:r>
          </a:p>
        </p:txBody>
      </p:sp>
      <p:pic>
        <p:nvPicPr>
          <p:cNvPr id="7" name="Obraz 6" descr="Obraz zawierający osoba, wewnątrz, duży, stojące&#10;&#10;Opis wygenerowany automatycznie">
            <a:extLst>
              <a:ext uri="{FF2B5EF4-FFF2-40B4-BE49-F238E27FC236}">
                <a16:creationId xmlns:a16="http://schemas.microsoft.com/office/drawing/2014/main" xmlns="" id="{C794CCB7-AB24-48C4-9D9D-B7B6F25951B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-1" b="2278"/>
          <a:stretch/>
        </p:blipFill>
        <p:spPr>
          <a:xfrm>
            <a:off x="317635" y="299363"/>
            <a:ext cx="4160452" cy="3049204"/>
          </a:xfrm>
          <a:prstGeom prst="rect">
            <a:avLst/>
          </a:prstGeom>
        </p:spPr>
      </p:pic>
      <p:pic>
        <p:nvPicPr>
          <p:cNvPr id="5" name="Obraz 4" descr="Obraz zawierający osoba, wewnątrz, osoby, grupa&#10;&#10;Opis wygenerowany automatycznie">
            <a:extLst>
              <a:ext uri="{FF2B5EF4-FFF2-40B4-BE49-F238E27FC236}">
                <a16:creationId xmlns:a16="http://schemas.microsoft.com/office/drawing/2014/main" xmlns="" id="{4473C5FD-05E9-4E8B-BA2D-8EBC93DC329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5635" r="2" b="28791"/>
          <a:stretch/>
        </p:blipFill>
        <p:spPr>
          <a:xfrm>
            <a:off x="4654296" y="299363"/>
            <a:ext cx="7217085" cy="3008188"/>
          </a:xfrm>
          <a:prstGeom prst="rect">
            <a:avLst/>
          </a:prstGeom>
        </p:spPr>
      </p:pic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xmlns="" id="{ED28E597-4AF8-4D69-A9AB-A1EDC6156B0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5138287" y="5443086"/>
            <a:ext cx="640080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Obraz 3" descr="Obraz zawierający wewnątrz, sufit, osoba, stojące&#10;&#10;Opis wygenerowany automatycznie">
            <a:extLst>
              <a:ext uri="{FF2B5EF4-FFF2-40B4-BE49-F238E27FC236}">
                <a16:creationId xmlns:a16="http://schemas.microsoft.com/office/drawing/2014/main" xmlns="" id="{6A6064CF-7ACA-4EFD-960C-C295708225D8}"/>
              </a:ext>
            </a:extLst>
          </p:cNvPr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3665" r="4" b="7223"/>
          <a:stretch/>
        </p:blipFill>
        <p:spPr bwMode="auto">
          <a:xfrm>
            <a:off x="317635" y="3509433"/>
            <a:ext cx="4160452" cy="302683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5456517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xmlns="" id="{6E13DAD0-A4B0-4817-8995-A0D346584BD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ltGray">
          <a:xfrm>
            <a:off x="4708357" y="3509963"/>
            <a:ext cx="7092215" cy="2967839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xmlns="" id="{346731B7-0144-4A92-88E5-0254AFBCF9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21821" y="3812954"/>
            <a:ext cx="6465287" cy="151601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Świętowanie niepodległości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xmlns="" id="{59F9672C-557D-4871-B58C-7874589D7F8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5138287" y="5443086"/>
            <a:ext cx="640080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Obraz 7" descr="Obraz zawierający sufit, wewnątrz, stół, pomieszczenie&#10;&#10;Opis wygenerowany automatycznie">
            <a:extLst>
              <a:ext uri="{FF2B5EF4-FFF2-40B4-BE49-F238E27FC236}">
                <a16:creationId xmlns:a16="http://schemas.microsoft.com/office/drawing/2014/main" xmlns="" id="{DEDCEB76-831C-4D19-81E5-C331B7813CB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0737" r="-2" b="-2"/>
          <a:stretch/>
        </p:blipFill>
        <p:spPr>
          <a:xfrm>
            <a:off x="317635" y="321733"/>
            <a:ext cx="4160452" cy="6214534"/>
          </a:xfrm>
          <a:prstGeom prst="rect">
            <a:avLst/>
          </a:prstGeom>
        </p:spPr>
      </p:pic>
      <p:pic>
        <p:nvPicPr>
          <p:cNvPr id="6" name="Obraz 5" descr="Obraz zawierający osoba, wewnątrz, grupa, dziecko&#10;&#10;Opis wygenerowany automatycznie">
            <a:extLst>
              <a:ext uri="{FF2B5EF4-FFF2-40B4-BE49-F238E27FC236}">
                <a16:creationId xmlns:a16="http://schemas.microsoft.com/office/drawing/2014/main" xmlns="" id="{2E009587-9CEC-45E5-A0AB-B59D3333CFD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040" r="8043" b="3"/>
          <a:stretch/>
        </p:blipFill>
        <p:spPr>
          <a:xfrm>
            <a:off x="4638955" y="321733"/>
            <a:ext cx="3539976" cy="2985818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xmlns="" id="{6DB96FB4-B5D7-4845-9FBF-F3FD5C904EF9}"/>
              </a:ext>
            </a:extLst>
          </p:cNvPr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563" r="4630" b="3"/>
          <a:stretch/>
        </p:blipFill>
        <p:spPr bwMode="auto">
          <a:xfrm>
            <a:off x="8348570" y="321734"/>
            <a:ext cx="3535590" cy="2985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4205035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Rectangle 120">
            <a:extLst>
              <a:ext uri="{FF2B5EF4-FFF2-40B4-BE49-F238E27FC236}">
                <a16:creationId xmlns:a16="http://schemas.microsoft.com/office/drawing/2014/main" xmlns="" id="{1707FC24-6981-43D9-B525-C7832BA2246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ltGray">
          <a:xfrm>
            <a:off x="336884" y="311449"/>
            <a:ext cx="4332307" cy="6179552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xmlns="" id="{8097EBB3-63AC-4FA8-913A-F62F330BA4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950" y="742951"/>
            <a:ext cx="3476625" cy="496252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48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Wigilia szkolna</a:t>
            </a:r>
          </a:p>
        </p:txBody>
      </p:sp>
      <p:pic>
        <p:nvPicPr>
          <p:cNvPr id="8" name="Obraz 7" descr="Obraz zawierający osoba, wewnątrz, pozujący, zdjęcie&#10;&#10;Opis wygenerowany automatycznie">
            <a:extLst>
              <a:ext uri="{FF2B5EF4-FFF2-40B4-BE49-F238E27FC236}">
                <a16:creationId xmlns:a16="http://schemas.microsoft.com/office/drawing/2014/main" xmlns="" id="{B6BE26DD-F2FD-4496-BC7D-7F216C46B1C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6098" r="2" b="2"/>
          <a:stretch/>
        </p:blipFill>
        <p:spPr>
          <a:xfrm>
            <a:off x="5227638" y="533400"/>
            <a:ext cx="3165475" cy="2205038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xmlns="" id="{66DC0826-FAED-4284-B1A5-569CA339C126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6629" r="-1" b="-1"/>
          <a:stretch/>
        </p:blipFill>
        <p:spPr bwMode="auto">
          <a:xfrm>
            <a:off x="5227638" y="2820988"/>
            <a:ext cx="3149600" cy="3509963"/>
          </a:xfrm>
          <a:prstGeom prst="rect">
            <a:avLst/>
          </a:prstGeom>
        </p:spPr>
      </p:pic>
      <p:pic>
        <p:nvPicPr>
          <p:cNvPr id="6" name="Obraz 5" descr="Obraz zawierający osoba, wewnątrz, stół, sufit&#10;&#10;Opis wygenerowany automatycznie">
            <a:extLst>
              <a:ext uri="{FF2B5EF4-FFF2-40B4-BE49-F238E27FC236}">
                <a16:creationId xmlns:a16="http://schemas.microsoft.com/office/drawing/2014/main" xmlns="" id="{AA58D816-2B00-46BE-8D94-28944A3F9A0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4549" r="1" b="12634"/>
          <a:stretch/>
        </p:blipFill>
        <p:spPr>
          <a:xfrm>
            <a:off x="8459788" y="2820988"/>
            <a:ext cx="3170238" cy="3509963"/>
          </a:xfrm>
          <a:prstGeom prst="rect">
            <a:avLst/>
          </a:prstGeom>
        </p:spPr>
      </p:pic>
      <p:pic>
        <p:nvPicPr>
          <p:cNvPr id="4" name="Obraz 3">
            <a:extLst>
              <a:ext uri="{FF2B5EF4-FFF2-40B4-BE49-F238E27FC236}">
                <a16:creationId xmlns:a16="http://schemas.microsoft.com/office/drawing/2014/main" xmlns="" id="{51EE3B2B-FCE3-443D-A6E4-C6BC01E97840}"/>
              </a:ext>
            </a:extLst>
          </p:cNvPr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5835" r="1" b="1"/>
          <a:stretch/>
        </p:blipFill>
        <p:spPr bwMode="auto">
          <a:xfrm>
            <a:off x="8475663" y="533400"/>
            <a:ext cx="3155950" cy="2205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624997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5">
            <a:extLst>
              <a:ext uri="{FF2B5EF4-FFF2-40B4-BE49-F238E27FC236}">
                <a16:creationId xmlns:a16="http://schemas.microsoft.com/office/drawing/2014/main" xmlns="" id="{7383B190-6BFB-422F-B667-06B7B25F096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ltGray">
          <a:xfrm>
            <a:off x="4708357" y="3509963"/>
            <a:ext cx="7092215" cy="2967839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xmlns="" id="{97318CFB-1FC9-4C86-A92C-9445C7C157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21821" y="3812954"/>
            <a:ext cx="6465287" cy="151601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Aktywni na lodowisku</a:t>
            </a:r>
          </a:p>
        </p:txBody>
      </p:sp>
      <p:pic>
        <p:nvPicPr>
          <p:cNvPr id="6" name="Obraz 5" descr="Obraz zawierający budynek, jazda na nartach, śnieg, osoby&#10;&#10;Opis wygenerowany automatycznie">
            <a:extLst>
              <a:ext uri="{FF2B5EF4-FFF2-40B4-BE49-F238E27FC236}">
                <a16:creationId xmlns:a16="http://schemas.microsoft.com/office/drawing/2014/main" xmlns="" id="{BD399F94-7307-4DD2-8D19-1CB34863A1C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1299" r="11951"/>
          <a:stretch/>
        </p:blipFill>
        <p:spPr>
          <a:xfrm>
            <a:off x="317635" y="299363"/>
            <a:ext cx="4160452" cy="3049204"/>
          </a:xfrm>
          <a:prstGeom prst="rect">
            <a:avLst/>
          </a:prstGeom>
        </p:spPr>
      </p:pic>
      <p:pic>
        <p:nvPicPr>
          <p:cNvPr id="4" name="Obraz 3">
            <a:extLst>
              <a:ext uri="{FF2B5EF4-FFF2-40B4-BE49-F238E27FC236}">
                <a16:creationId xmlns:a16="http://schemas.microsoft.com/office/drawing/2014/main" xmlns="" id="{79112EA5-2BF5-449E-AF2F-DB01A4ABE037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2" b="26229"/>
          <a:stretch/>
        </p:blipFill>
        <p:spPr bwMode="auto">
          <a:xfrm>
            <a:off x="4654296" y="299363"/>
            <a:ext cx="7217085" cy="3008188"/>
          </a:xfrm>
          <a:prstGeom prst="rect">
            <a:avLst/>
          </a:prstGeom>
          <a:noFill/>
        </p:spPr>
      </p:pic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xmlns="" id="{ED28E597-4AF8-4D69-A9AB-A1EDC6156B0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5138287" y="5443086"/>
            <a:ext cx="640080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Obraz 4">
            <a:extLst>
              <a:ext uri="{FF2B5EF4-FFF2-40B4-BE49-F238E27FC236}">
                <a16:creationId xmlns:a16="http://schemas.microsoft.com/office/drawing/2014/main" xmlns="" id="{37DA7216-B1E2-4E1B-81A8-23421B71F281}"/>
              </a:ext>
            </a:extLst>
          </p:cNvPr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2682" r="3" b="3"/>
          <a:stretch/>
        </p:blipFill>
        <p:spPr bwMode="auto">
          <a:xfrm>
            <a:off x="317635" y="3509433"/>
            <a:ext cx="4160452" cy="302683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511400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BD375AA0-82E6-409C-923D-DB16566C15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2621" y="4665605"/>
            <a:ext cx="6638806" cy="129243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8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Turniej piłki nożnej</a:t>
            </a:r>
          </a:p>
        </p:txBody>
      </p:sp>
      <p:pic>
        <p:nvPicPr>
          <p:cNvPr id="9" name="Obraz 8" descr="Obraz zawierający trawa, zewnętrzne, osoba, sport&#10;&#10;Opis wygenerowany automatycznie">
            <a:extLst>
              <a:ext uri="{FF2B5EF4-FFF2-40B4-BE49-F238E27FC236}">
                <a16:creationId xmlns:a16="http://schemas.microsoft.com/office/drawing/2014/main" xmlns="" id="{FD4BB644-207A-45FC-8E8A-33B12D19643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2860" r="24582" b="-1"/>
          <a:stretch/>
        </p:blipFill>
        <p:spPr>
          <a:xfrm>
            <a:off x="20" y="1"/>
            <a:ext cx="4848284" cy="4359438"/>
          </a:xfrm>
          <a:prstGeom prst="rect">
            <a:avLst/>
          </a:prstGeom>
        </p:spPr>
      </p:pic>
      <p:pic>
        <p:nvPicPr>
          <p:cNvPr id="7" name="Obraz 6" descr="Obraz zawierający trawa, zewnętrzne, pole, sport&#10;&#10;Opis wygenerowany automatycznie">
            <a:extLst>
              <a:ext uri="{FF2B5EF4-FFF2-40B4-BE49-F238E27FC236}">
                <a16:creationId xmlns:a16="http://schemas.microsoft.com/office/drawing/2014/main" xmlns="" id="{44D43AF5-D7FA-4577-B537-17142A17877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880" r="-1" b="-1"/>
          <a:stretch/>
        </p:blipFill>
        <p:spPr>
          <a:xfrm>
            <a:off x="4972050" y="-1"/>
            <a:ext cx="7216902" cy="4359440"/>
          </a:xfrm>
          <a:prstGeom prst="rect">
            <a:avLst/>
          </a:prstGeom>
        </p:spPr>
      </p:pic>
      <p:pic>
        <p:nvPicPr>
          <p:cNvPr id="5" name="Obraz 4" descr="Obraz zawierający trawa, zewnętrzne, gra, sport&#10;&#10;Opis wygenerowany automatycznie">
            <a:extLst>
              <a:ext uri="{FF2B5EF4-FFF2-40B4-BE49-F238E27FC236}">
                <a16:creationId xmlns:a16="http://schemas.microsoft.com/office/drawing/2014/main" xmlns="" id="{7480ADC6-E731-4AFA-974C-0B1B4D40F67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9337" r="2" b="3197"/>
          <a:stretch/>
        </p:blipFill>
        <p:spPr>
          <a:xfrm>
            <a:off x="20" y="4472610"/>
            <a:ext cx="4848284" cy="2385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9457902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 descr="Obraz zawierający osoba, wewnątrz, grupa, osoby&#10;&#10;Opis wygenerowany automatycznie">
            <a:extLst>
              <a:ext uri="{FF2B5EF4-FFF2-40B4-BE49-F238E27FC236}">
                <a16:creationId xmlns:a16="http://schemas.microsoft.com/office/drawing/2014/main" xmlns="" id="{26321195-C027-40D6-9F67-62970E93BD1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333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37C89E4B-3C9F-44B9-8B86-D9E3D112D8E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xmlns="" id="{32D42E69-BCD6-4A6B-B803-F139953A7B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875" y="5317240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>
                <a:solidFill>
                  <a:schemeClr val="tx1">
                    <a:lumMod val="85000"/>
                    <a:lumOff val="15000"/>
                  </a:schemeClr>
                </a:solidFill>
              </a:rPr>
              <a:t>X Przegląd Teatrów Szkolnych SPSK w Częstochowie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xmlns="" id="{AA2EAA10-076F-46BD-8F0F-B9A2FB77A85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xmlns="" id="{D891E407-403B-4764-86C9-33A56D3BCAA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6770445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32D42E69-BCD6-4A6B-B803-F139953A7B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2621" y="4665605"/>
            <a:ext cx="6638806" cy="129243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8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VI „Góralskie Cytanie”</a:t>
            </a:r>
          </a:p>
        </p:txBody>
      </p:sp>
      <p:pic>
        <p:nvPicPr>
          <p:cNvPr id="6" name="Obraz 5" descr="Obraz zawierający osoba, wewnątrz, odzież, stojące&#10;&#10;Opis wygenerowany automatycznie">
            <a:extLst>
              <a:ext uri="{FF2B5EF4-FFF2-40B4-BE49-F238E27FC236}">
                <a16:creationId xmlns:a16="http://schemas.microsoft.com/office/drawing/2014/main" xmlns="" id="{05DD2540-4B4B-4098-9312-EA355086847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4408" b="28154"/>
          <a:stretch/>
        </p:blipFill>
        <p:spPr>
          <a:xfrm>
            <a:off x="20" y="1"/>
            <a:ext cx="4848284" cy="4359438"/>
          </a:xfrm>
          <a:prstGeom prst="rect">
            <a:avLst/>
          </a:prstGeom>
        </p:spPr>
      </p:pic>
      <p:pic>
        <p:nvPicPr>
          <p:cNvPr id="4" name="Obraz 3" descr="Obraz zawierający osoba, wewnątrz, osoby, grupa&#10;&#10;Opis wygenerowany automatycznie">
            <a:extLst>
              <a:ext uri="{FF2B5EF4-FFF2-40B4-BE49-F238E27FC236}">
                <a16:creationId xmlns:a16="http://schemas.microsoft.com/office/drawing/2014/main" xmlns="" id="{A2573D05-E935-4C40-8E38-760A0AD58D3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411" r="4468" b="-1"/>
          <a:stretch/>
        </p:blipFill>
        <p:spPr>
          <a:xfrm>
            <a:off x="4972050" y="-1"/>
            <a:ext cx="7216902" cy="4359440"/>
          </a:xfrm>
          <a:prstGeom prst="rect">
            <a:avLst/>
          </a:prstGeom>
        </p:spPr>
      </p:pic>
      <p:pic>
        <p:nvPicPr>
          <p:cNvPr id="8" name="Obraz 7" descr="Obraz zawierający sufit, wewnątrz, osoba, osoby&#10;&#10;Opis wygenerowany automatycznie">
            <a:extLst>
              <a:ext uri="{FF2B5EF4-FFF2-40B4-BE49-F238E27FC236}">
                <a16:creationId xmlns:a16="http://schemas.microsoft.com/office/drawing/2014/main" xmlns="" id="{780B4B4A-0046-4F68-9680-C334C9AD1EC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47339" b="15760"/>
          <a:stretch/>
        </p:blipFill>
        <p:spPr>
          <a:xfrm>
            <a:off x="20" y="4472610"/>
            <a:ext cx="4848284" cy="2385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4867751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B6CB7B87-2DC9-41F3-B2FC-6DAEC54422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48668" y="2245810"/>
            <a:ext cx="7505132" cy="135575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Wolontariat</a:t>
            </a:r>
          </a:p>
        </p:txBody>
      </p:sp>
      <p:pic>
        <p:nvPicPr>
          <p:cNvPr id="5" name="Obraz 4" descr="Obraz zawierający wewnątrz, stół, okno, żywność&#10;&#10;Opis wygenerowany automatycznie">
            <a:extLst>
              <a:ext uri="{FF2B5EF4-FFF2-40B4-BE49-F238E27FC236}">
                <a16:creationId xmlns:a16="http://schemas.microsoft.com/office/drawing/2014/main" xmlns="" id="{281070D1-C07E-4F2A-9EEB-B5A42FB5331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30677" r="1" b="24988"/>
          <a:stretch/>
        </p:blipFill>
        <p:spPr>
          <a:xfrm>
            <a:off x="3649318" y="1"/>
            <a:ext cx="8542682" cy="2130473"/>
          </a:xfrm>
          <a:custGeom>
            <a:avLst/>
            <a:gdLst/>
            <a:ahLst/>
            <a:cxnLst/>
            <a:rect l="l" t="t" r="r" b="b"/>
            <a:pathLst>
              <a:path w="8542682" h="2130473">
                <a:moveTo>
                  <a:pt x="986689" y="0"/>
                </a:moveTo>
                <a:lnTo>
                  <a:pt x="8542682" y="0"/>
                </a:lnTo>
                <a:lnTo>
                  <a:pt x="8542682" y="2130473"/>
                </a:lnTo>
                <a:lnTo>
                  <a:pt x="0" y="2130473"/>
                </a:lnTo>
                <a:close/>
              </a:path>
            </a:pathLst>
          </a:custGeom>
        </p:spPr>
      </p:pic>
      <p:pic>
        <p:nvPicPr>
          <p:cNvPr id="13" name="Obraz 12" descr="Obraz zawierający osoba, stół, wewnątrz, żywność&#10;&#10;Opis wygenerowany automatycznie">
            <a:extLst>
              <a:ext uri="{FF2B5EF4-FFF2-40B4-BE49-F238E27FC236}">
                <a16:creationId xmlns:a16="http://schemas.microsoft.com/office/drawing/2014/main" xmlns="" id="{790D06B9-729A-4309-A234-56CCEE4635F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1148" r="2" b="4219"/>
          <a:stretch/>
        </p:blipFill>
        <p:spPr>
          <a:xfrm>
            <a:off x="20" y="-6955"/>
            <a:ext cx="4475120" cy="2130473"/>
          </a:xfrm>
          <a:custGeom>
            <a:avLst/>
            <a:gdLst/>
            <a:ahLst/>
            <a:cxnLst/>
            <a:rect l="l" t="t" r="r" b="b"/>
            <a:pathLst>
              <a:path w="4475140" h="2130473">
                <a:moveTo>
                  <a:pt x="0" y="0"/>
                </a:moveTo>
                <a:lnTo>
                  <a:pt x="1074821" y="0"/>
                </a:lnTo>
                <a:lnTo>
                  <a:pt x="1074821" y="239"/>
                </a:lnTo>
                <a:lnTo>
                  <a:pt x="4475140" y="239"/>
                </a:lnTo>
                <a:lnTo>
                  <a:pt x="3488563" y="2130473"/>
                </a:lnTo>
                <a:lnTo>
                  <a:pt x="0" y="2130473"/>
                </a:lnTo>
                <a:close/>
              </a:path>
            </a:pathLst>
          </a:custGeom>
        </p:spPr>
      </p:pic>
      <p:pic>
        <p:nvPicPr>
          <p:cNvPr id="11" name="Obraz 10" descr="Obraz zawierający osoba, wewnątrz, stół, kobieta&#10;&#10;Opis wygenerowany automatycznie">
            <a:extLst>
              <a:ext uri="{FF2B5EF4-FFF2-40B4-BE49-F238E27FC236}">
                <a16:creationId xmlns:a16="http://schemas.microsoft.com/office/drawing/2014/main" xmlns="" id="{50826BBB-CB6F-4B5C-B065-4D227193E9F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2677" r="-2" b="-2"/>
          <a:stretch/>
        </p:blipFill>
        <p:spPr>
          <a:xfrm>
            <a:off x="20" y="2279768"/>
            <a:ext cx="3484262" cy="2244420"/>
          </a:xfrm>
          <a:prstGeom prst="rect">
            <a:avLst/>
          </a:prstGeom>
        </p:spPr>
      </p:pic>
      <p:pic>
        <p:nvPicPr>
          <p:cNvPr id="9" name="Obraz 8" descr="Obraz zawierający wewnątrz, stół, osoba, kobieta&#10;&#10;Opis wygenerowany automatycznie">
            <a:extLst>
              <a:ext uri="{FF2B5EF4-FFF2-40B4-BE49-F238E27FC236}">
                <a16:creationId xmlns:a16="http://schemas.microsoft.com/office/drawing/2014/main" xmlns="" id="{5825F100-B218-4967-9C0F-47A2D45BDED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7585" r="1" b="6026"/>
          <a:stretch/>
        </p:blipFill>
        <p:spPr>
          <a:xfrm>
            <a:off x="7716860" y="4683320"/>
            <a:ext cx="4475140" cy="2174680"/>
          </a:xfrm>
          <a:custGeom>
            <a:avLst/>
            <a:gdLst/>
            <a:ahLst/>
            <a:cxnLst/>
            <a:rect l="l" t="t" r="r" b="b"/>
            <a:pathLst>
              <a:path w="4475140" h="2174680">
                <a:moveTo>
                  <a:pt x="1006941" y="0"/>
                </a:moveTo>
                <a:lnTo>
                  <a:pt x="4475140" y="0"/>
                </a:lnTo>
                <a:lnTo>
                  <a:pt x="4475140" y="2174680"/>
                </a:lnTo>
                <a:lnTo>
                  <a:pt x="3400319" y="2174680"/>
                </a:lnTo>
                <a:lnTo>
                  <a:pt x="3400319" y="2174202"/>
                </a:lnTo>
                <a:lnTo>
                  <a:pt x="0" y="2174202"/>
                </a:lnTo>
                <a:close/>
              </a:path>
            </a:pathLst>
          </a:custGeom>
        </p:spPr>
      </p:pic>
      <p:pic>
        <p:nvPicPr>
          <p:cNvPr id="7" name="Obraz 6" descr="Obraz zawierający wewnątrz, stół, talerz, siedzi&#10;&#10;Opis wygenerowany automatycznie">
            <a:extLst>
              <a:ext uri="{FF2B5EF4-FFF2-40B4-BE49-F238E27FC236}">
                <a16:creationId xmlns:a16="http://schemas.microsoft.com/office/drawing/2014/main" xmlns="" id="{CAD6C633-D54E-4ED3-9745-C2ED52FD832C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31057" r="-2" b="23785"/>
          <a:stretch/>
        </p:blipFill>
        <p:spPr>
          <a:xfrm>
            <a:off x="20" y="4682839"/>
            <a:ext cx="8563356" cy="2175160"/>
          </a:xfrm>
          <a:custGeom>
            <a:avLst/>
            <a:gdLst/>
            <a:ahLst/>
            <a:cxnLst/>
            <a:rect l="l" t="t" r="r" b="b"/>
            <a:pathLst>
              <a:path w="8563376" h="2175160">
                <a:moveTo>
                  <a:pt x="0" y="0"/>
                </a:moveTo>
                <a:lnTo>
                  <a:pt x="8563376" y="0"/>
                </a:lnTo>
                <a:lnTo>
                  <a:pt x="7555992" y="2175160"/>
                </a:lnTo>
                <a:lnTo>
                  <a:pt x="0" y="217516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xmlns="" val="15948298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Obraz 10" descr="Obraz zawierający wewnątrz, stół, tort, małe&#10;&#10;Opis wygenerowany automatycznie">
            <a:extLst>
              <a:ext uri="{FF2B5EF4-FFF2-40B4-BE49-F238E27FC236}">
                <a16:creationId xmlns:a16="http://schemas.microsoft.com/office/drawing/2014/main" xmlns="" id="{67C8DA93-BEF6-465F-AD77-B5F612FA1A4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46135" r="-1" b="22224"/>
          <a:stretch/>
        </p:blipFill>
        <p:spPr>
          <a:xfrm>
            <a:off x="20" y="10"/>
            <a:ext cx="6095980" cy="3428990"/>
          </a:xfrm>
          <a:prstGeom prst="rect">
            <a:avLst/>
          </a:prstGeom>
        </p:spPr>
      </p:pic>
      <p:pic>
        <p:nvPicPr>
          <p:cNvPr id="5" name="Obraz 4" descr="Obraz zawierający wewnątrz, osoba, stojące, pomieszczenie&#10;&#10;Opis wygenerowany automatycznie">
            <a:extLst>
              <a:ext uri="{FF2B5EF4-FFF2-40B4-BE49-F238E27FC236}">
                <a16:creationId xmlns:a16="http://schemas.microsoft.com/office/drawing/2014/main" xmlns="" id="{938CFBFF-5714-45CC-9AD9-F879136B1E4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9500" r="-1" b="38859"/>
          <a:stretch/>
        </p:blipFill>
        <p:spPr>
          <a:xfrm>
            <a:off x="6096000" y="10"/>
            <a:ext cx="6096000" cy="3428990"/>
          </a:xfrm>
          <a:prstGeom prst="rect">
            <a:avLst/>
          </a:prstGeom>
        </p:spPr>
      </p:pic>
      <p:pic>
        <p:nvPicPr>
          <p:cNvPr id="9" name="Obraz 8" descr="Obraz zawierający osoba, wewnątrz, pozujący, zdjęcie&#10;&#10;Opis wygenerowany automatycznie">
            <a:extLst>
              <a:ext uri="{FF2B5EF4-FFF2-40B4-BE49-F238E27FC236}">
                <a16:creationId xmlns:a16="http://schemas.microsoft.com/office/drawing/2014/main" xmlns="" id="{DAA4281E-091B-47A6-B566-A8341182FC8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37934" r="-1" b="30425"/>
          <a:stretch/>
        </p:blipFill>
        <p:spPr>
          <a:xfrm>
            <a:off x="20" y="3429000"/>
            <a:ext cx="6095980" cy="3429000"/>
          </a:xfrm>
          <a:prstGeom prst="rect">
            <a:avLst/>
          </a:prstGeom>
        </p:spPr>
      </p:pic>
      <p:pic>
        <p:nvPicPr>
          <p:cNvPr id="7" name="Obraz 6" descr="Obraz zawierający samolot, stojące, osoby, grupa&#10;&#10;Opis wygenerowany automatycznie">
            <a:extLst>
              <a:ext uri="{FF2B5EF4-FFF2-40B4-BE49-F238E27FC236}">
                <a16:creationId xmlns:a16="http://schemas.microsoft.com/office/drawing/2014/main" xmlns="" id="{D7E96C9F-863D-4638-9485-7C828F0C7CC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4599" r="-1" b="43760"/>
          <a:stretch/>
        </p:blipFill>
        <p:spPr>
          <a:xfrm>
            <a:off x="6096000" y="3429000"/>
            <a:ext cx="6096000" cy="342900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xmlns="" id="{B497CCB5-5FC2-473C-AFCC-2430CEF1DF7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2700000">
            <a:off x="4409915" y="1742916"/>
            <a:ext cx="3372170" cy="337216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ame 17">
            <a:extLst>
              <a:ext uri="{FF2B5EF4-FFF2-40B4-BE49-F238E27FC236}">
                <a16:creationId xmlns:a16="http://schemas.microsoft.com/office/drawing/2014/main" xmlns="" id="{599C8C75-BFDF-44E7-A028-EEB5EDD5881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2700000">
            <a:off x="3971277" y="1304278"/>
            <a:ext cx="4249446" cy="4249444"/>
          </a:xfrm>
          <a:prstGeom prst="frame">
            <a:avLst>
              <a:gd name="adj1" fmla="val 1195"/>
            </a:avLst>
          </a:pr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xmlns="" id="{43C9E4BF-EEBD-4FCA-864F-E983B299DB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86858" y="2761554"/>
            <a:ext cx="3618284" cy="1345720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800" kern="1200" dirty="0" err="1">
                <a:solidFill>
                  <a:srgbClr val="080808"/>
                </a:solidFill>
                <a:latin typeface="+mj-lt"/>
                <a:ea typeface="+mj-ea"/>
                <a:cs typeface="+mj-cs"/>
              </a:rPr>
              <a:t>Studniówka</a:t>
            </a:r>
            <a:endParaRPr lang="en-US" sz="2800" kern="1200" dirty="0">
              <a:solidFill>
                <a:srgbClr val="080808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905331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xmlns="" id="{823AC064-BC96-4F32-8AE1-B2FD3875482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ltGray">
          <a:xfrm>
            <a:off x="396882" y="280374"/>
            <a:ext cx="11438793" cy="1844256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xmlns="" id="{32D42E69-BCD6-4A6B-B803-F139953A7B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351" y="433545"/>
            <a:ext cx="11139854" cy="93044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400">
                <a:solidFill>
                  <a:srgbClr val="FFFFFF"/>
                </a:solidFill>
              </a:rPr>
              <a:t>Osiągnięcia indywidualne uczniów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xmlns="" id="{7E7C77BC-7138-40B1-A15B-20F57A49462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2230078" y="1522292"/>
            <a:ext cx="777240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Obraz 3" descr="Obraz zawierający wewnątrz, osoba, stół, pomieszczenie&#10;&#10;Opis wygenerowany automatycznie">
            <a:extLst>
              <a:ext uri="{FF2B5EF4-FFF2-40B4-BE49-F238E27FC236}">
                <a16:creationId xmlns:a16="http://schemas.microsoft.com/office/drawing/2014/main" xmlns="" id="{20F079B7-6270-40C6-B928-480D5BD800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935190" y="2426818"/>
            <a:ext cx="2248670" cy="3997637"/>
          </a:xfrm>
          <a:prstGeom prst="rect">
            <a:avLst/>
          </a:prstGeom>
        </p:spPr>
      </p:pic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xmlns="" id="{DB146403-F3D6-484B-B2ED-97F9565D037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6116278" y="2596836"/>
            <a:ext cx="0" cy="3657600"/>
          </a:xfrm>
          <a:prstGeom prst="line">
            <a:avLst/>
          </a:prstGeom>
          <a:ln w="101600" cmpd="dbl">
            <a:solidFill>
              <a:srgbClr val="5959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Obraz 5" descr="Obraz zawierający wewnątrz, osoba, stojące, kobieta&#10;&#10;Opis wygenerowany automatycznie">
            <a:extLst>
              <a:ext uri="{FF2B5EF4-FFF2-40B4-BE49-F238E27FC236}">
                <a16:creationId xmlns:a16="http://schemas.microsoft.com/office/drawing/2014/main" xmlns="" id="{11CA4554-967B-451C-80D8-DD7C6294D1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673918" y="2426818"/>
            <a:ext cx="2998227" cy="3997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406221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7">
            <a:extLst>
              <a:ext uri="{FF2B5EF4-FFF2-40B4-BE49-F238E27FC236}">
                <a16:creationId xmlns:a16="http://schemas.microsoft.com/office/drawing/2014/main" xmlns="" id="{7264F718-7FAC-4056-9FA9-A603EC682FE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525" y="0"/>
            <a:ext cx="12190475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: Shape 9">
            <a:extLst>
              <a:ext uri="{FF2B5EF4-FFF2-40B4-BE49-F238E27FC236}">
                <a16:creationId xmlns:a16="http://schemas.microsoft.com/office/drawing/2014/main" xmlns="" id="{F74639F7-E3C7-4165-A83E-6386A86BA1D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V="1">
            <a:off x="0" y="0"/>
            <a:ext cx="6356349" cy="6858000"/>
          </a:xfrm>
          <a:custGeom>
            <a:avLst/>
            <a:gdLst>
              <a:gd name="connsiteX0" fmla="*/ 7539895 w 7539895"/>
              <a:gd name="connsiteY0" fmla="*/ 6858000 h 6858000"/>
              <a:gd name="connsiteX1" fmla="*/ 0 w 7539895"/>
              <a:gd name="connsiteY1" fmla="*/ 6858000 h 6858000"/>
              <a:gd name="connsiteX2" fmla="*/ 0 w 7539895"/>
              <a:gd name="connsiteY2" fmla="*/ 0 h 6858000"/>
              <a:gd name="connsiteX3" fmla="*/ 4363741 w 7539895"/>
              <a:gd name="connsiteY3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539895" h="6858000">
                <a:moveTo>
                  <a:pt x="7539895" y="6858000"/>
                </a:moveTo>
                <a:lnTo>
                  <a:pt x="0" y="6858000"/>
                </a:lnTo>
                <a:lnTo>
                  <a:pt x="0" y="0"/>
                </a:lnTo>
                <a:lnTo>
                  <a:pt x="4363741" y="0"/>
                </a:lnTo>
                <a:close/>
              </a:path>
            </a:pathLst>
          </a:custGeom>
          <a:solidFill>
            <a:schemeClr val="bg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xmlns="" id="{8B3AF0F1-707A-463E-B5EE-33C63A40CFC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V="1">
            <a:off x="0" y="0"/>
            <a:ext cx="5979591" cy="6858000"/>
          </a:xfrm>
          <a:custGeom>
            <a:avLst/>
            <a:gdLst>
              <a:gd name="connsiteX0" fmla="*/ 7092985 w 7092985"/>
              <a:gd name="connsiteY0" fmla="*/ 6858000 h 6858000"/>
              <a:gd name="connsiteX1" fmla="*/ 0 w 7092985"/>
              <a:gd name="connsiteY1" fmla="*/ 6858000 h 6858000"/>
              <a:gd name="connsiteX2" fmla="*/ 0 w 7092985"/>
              <a:gd name="connsiteY2" fmla="*/ 0 h 6858000"/>
              <a:gd name="connsiteX3" fmla="*/ 3916831 w 7092985"/>
              <a:gd name="connsiteY3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092985" h="6858000">
                <a:moveTo>
                  <a:pt x="7092985" y="6858000"/>
                </a:moveTo>
                <a:lnTo>
                  <a:pt x="0" y="6858000"/>
                </a:lnTo>
                <a:lnTo>
                  <a:pt x="0" y="0"/>
                </a:lnTo>
                <a:lnTo>
                  <a:pt x="3916831" y="0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xmlns="" id="{71F25F15-9FCA-486E-8F88-6DA01A38EA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704850"/>
            <a:ext cx="3785616" cy="2978150"/>
          </a:xfrm>
        </p:spPr>
        <p:txBody>
          <a:bodyPr anchor="b">
            <a:normAutofit/>
          </a:bodyPr>
          <a:lstStyle/>
          <a:p>
            <a:r>
              <a:rPr lang="pl-PL"/>
              <a:t>Dziękujemy za uwagę!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2BE816E8-C293-4090-934F-835627E378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38850" y="704850"/>
            <a:ext cx="5314950" cy="5251450"/>
          </a:xfrm>
        </p:spPr>
        <p:txBody>
          <a:bodyPr anchor="ctr">
            <a:normAutofit/>
          </a:bodyPr>
          <a:lstStyle/>
          <a:p>
            <a:r>
              <a:rPr lang="pl-PL" sz="2100" dirty="0">
                <a:solidFill>
                  <a:schemeClr val="bg1"/>
                </a:solidFill>
              </a:rPr>
              <a:t>WIĘCEJ INFORMACJI NA STRONIE SZKOŁY:</a:t>
            </a:r>
          </a:p>
          <a:p>
            <a:pPr marL="0" indent="0">
              <a:buNone/>
            </a:pPr>
            <a:r>
              <a:rPr lang="pl-PL" sz="2100" dirty="0">
                <a:solidFill>
                  <a:schemeClr val="bg1"/>
                </a:solidFill>
              </a:rPr>
              <a:t>www.czarnydunajec.spsk.pl</a:t>
            </a:r>
          </a:p>
          <a:p>
            <a:pPr marL="0" indent="0">
              <a:buNone/>
            </a:pPr>
            <a:endParaRPr lang="pl-PL" sz="2100" dirty="0">
              <a:solidFill>
                <a:schemeClr val="bg1"/>
              </a:solidFill>
            </a:endParaRPr>
          </a:p>
          <a:p>
            <a:r>
              <a:rPr lang="pl-PL" sz="2100" dirty="0">
                <a:solidFill>
                  <a:schemeClr val="bg1"/>
                </a:solidFill>
              </a:rPr>
              <a:t>ORAZ NA PROFILU NA FACEBOOKU:</a:t>
            </a:r>
          </a:p>
          <a:p>
            <a:pPr marL="0" indent="0">
              <a:buNone/>
            </a:pPr>
            <a:r>
              <a:rPr lang="pl-PL" sz="2100" dirty="0">
                <a:solidFill>
                  <a:schemeClr val="bg1"/>
                </a:solidFill>
              </a:rPr>
              <a:t>www.facebook.pl/czarnydunejecspsk/</a:t>
            </a:r>
          </a:p>
          <a:p>
            <a:endParaRPr lang="pl-PL" sz="21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9385222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EA67B5B4-3A24-436E-B663-1B2EBFF8A0C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-3324"/>
            <a:ext cx="12192000" cy="6861324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13">
            <a:extLst>
              <a:ext uri="{FF2B5EF4-FFF2-40B4-BE49-F238E27FC236}">
                <a16:creationId xmlns:a16="http://schemas.microsoft.com/office/drawing/2014/main" xmlns="" id="{987FDF89-C993-41F4-A1B8-DBAFF16008A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1786754" cy="6858000"/>
          </a:xfrm>
          <a:custGeom>
            <a:avLst/>
            <a:gdLst>
              <a:gd name="connsiteX0" fmla="*/ 0 w 11786754"/>
              <a:gd name="connsiteY0" fmla="*/ 0 h 6858000"/>
              <a:gd name="connsiteX1" fmla="*/ 8610600 w 11786754"/>
              <a:gd name="connsiteY1" fmla="*/ 0 h 6858000"/>
              <a:gd name="connsiteX2" fmla="*/ 11786754 w 11786754"/>
              <a:gd name="connsiteY2" fmla="*/ 6858000 h 6858000"/>
              <a:gd name="connsiteX3" fmla="*/ 0 w 11786754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786754" h="6858000">
                <a:moveTo>
                  <a:pt x="0" y="0"/>
                </a:moveTo>
                <a:lnTo>
                  <a:pt x="8610600" y="0"/>
                </a:lnTo>
                <a:lnTo>
                  <a:pt x="11786754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000000">
              <a:alpha val="2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xmlns="" id="{D1D7179B-FF7C-482F-B3D9-2BE9ED1139F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6210300" cy="6858000"/>
          </a:xfrm>
          <a:custGeom>
            <a:avLst/>
            <a:gdLst>
              <a:gd name="connsiteX0" fmla="*/ 0 w 6210300"/>
              <a:gd name="connsiteY0" fmla="*/ 0 h 6858000"/>
              <a:gd name="connsiteX1" fmla="*/ 2628900 w 6210300"/>
              <a:gd name="connsiteY1" fmla="*/ 0 h 6858000"/>
              <a:gd name="connsiteX2" fmla="*/ 3034146 w 6210300"/>
              <a:gd name="connsiteY2" fmla="*/ 0 h 6858000"/>
              <a:gd name="connsiteX3" fmla="*/ 6210300 w 6210300"/>
              <a:gd name="connsiteY3" fmla="*/ 6858000 h 6858000"/>
              <a:gd name="connsiteX4" fmla="*/ 2628900 w 6210300"/>
              <a:gd name="connsiteY4" fmla="*/ 6858000 h 6858000"/>
              <a:gd name="connsiteX5" fmla="*/ 0 w 6210300"/>
              <a:gd name="connsiteY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210300" h="6858000">
                <a:moveTo>
                  <a:pt x="0" y="0"/>
                </a:moveTo>
                <a:lnTo>
                  <a:pt x="2628900" y="0"/>
                </a:lnTo>
                <a:lnTo>
                  <a:pt x="3034146" y="0"/>
                </a:lnTo>
                <a:lnTo>
                  <a:pt x="6210300" y="6858000"/>
                </a:lnTo>
                <a:lnTo>
                  <a:pt x="262890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000000">
              <a:alpha val="2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xmlns="" id="{05C299B3-5DDA-463E-BC8F-F8E223BDE6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3002" y="365125"/>
            <a:ext cx="3973667" cy="5811837"/>
          </a:xfrm>
        </p:spPr>
        <p:txBody>
          <a:bodyPr>
            <a:normAutofit/>
          </a:bodyPr>
          <a:lstStyle/>
          <a:p>
            <a:r>
              <a:rPr lang="pl-PL" dirty="0">
                <a:solidFill>
                  <a:srgbClr val="FFFFFF"/>
                </a:solidFill>
              </a:rPr>
              <a:t>Kontakt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B214C2CE-B293-4A93-88DD-C7D94E858B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56927" y="365125"/>
            <a:ext cx="5996871" cy="5811837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pl-PL" sz="2000" b="1" dirty="0">
                <a:solidFill>
                  <a:srgbClr val="FFFFFF"/>
                </a:solidFill>
              </a:rPr>
              <a:t>ADRES:</a:t>
            </a:r>
          </a:p>
          <a:p>
            <a:pPr marL="0" indent="0">
              <a:buNone/>
            </a:pPr>
            <a:r>
              <a:rPr lang="pl-PL" sz="2000" dirty="0">
                <a:solidFill>
                  <a:srgbClr val="FFFFFF"/>
                </a:solidFill>
              </a:rPr>
              <a:t>ul. </a:t>
            </a:r>
            <a:r>
              <a:rPr lang="pl-PL" sz="2000" dirty="0" err="1">
                <a:solidFill>
                  <a:srgbClr val="FFFFFF"/>
                </a:solidFill>
              </a:rPr>
              <a:t>Kmietowicza</a:t>
            </a:r>
            <a:r>
              <a:rPr lang="pl-PL" sz="2000" dirty="0">
                <a:solidFill>
                  <a:srgbClr val="FFFFFF"/>
                </a:solidFill>
              </a:rPr>
              <a:t> 2</a:t>
            </a:r>
          </a:p>
          <a:p>
            <a:pPr marL="0" indent="0">
              <a:buNone/>
            </a:pPr>
            <a:r>
              <a:rPr lang="pl-PL" sz="2000" dirty="0">
                <a:solidFill>
                  <a:srgbClr val="FFFFFF"/>
                </a:solidFill>
              </a:rPr>
              <a:t>34-470 Czarny Dunajec</a:t>
            </a:r>
          </a:p>
          <a:p>
            <a:pPr marL="0" indent="0">
              <a:buNone/>
            </a:pPr>
            <a:r>
              <a:rPr lang="pl-PL" sz="2000" dirty="0">
                <a:solidFill>
                  <a:srgbClr val="FFFFFF"/>
                </a:solidFill>
              </a:rPr>
              <a:t/>
            </a:r>
            <a:br>
              <a:rPr lang="pl-PL" sz="2000" dirty="0">
                <a:solidFill>
                  <a:srgbClr val="FFFFFF"/>
                </a:solidFill>
              </a:rPr>
            </a:br>
            <a:r>
              <a:rPr lang="pl-PL" sz="2000" dirty="0">
                <a:solidFill>
                  <a:srgbClr val="FFFFFF"/>
                </a:solidFill>
              </a:rPr>
              <a:t/>
            </a:r>
            <a:br>
              <a:rPr lang="pl-PL" sz="2000" dirty="0">
                <a:solidFill>
                  <a:srgbClr val="FFFFFF"/>
                </a:solidFill>
              </a:rPr>
            </a:br>
            <a:r>
              <a:rPr lang="pl-PL" sz="2000" b="1" dirty="0">
                <a:solidFill>
                  <a:srgbClr val="FFFFFF"/>
                </a:solidFill>
              </a:rPr>
              <a:t>TELEFON:</a:t>
            </a:r>
          </a:p>
          <a:p>
            <a:pPr marL="0" indent="0">
              <a:buNone/>
            </a:pPr>
            <a:r>
              <a:rPr lang="pl-PL" sz="2000" dirty="0">
                <a:solidFill>
                  <a:srgbClr val="FFFFFF"/>
                </a:solidFill>
              </a:rPr>
              <a:t>18 26 57 670</a:t>
            </a:r>
          </a:p>
          <a:p>
            <a:pPr marL="0" indent="0">
              <a:buNone/>
            </a:pPr>
            <a:r>
              <a:rPr lang="pl-PL" sz="2000" dirty="0">
                <a:solidFill>
                  <a:srgbClr val="FFFFFF"/>
                </a:solidFill>
              </a:rPr>
              <a:t>781 548 000</a:t>
            </a:r>
          </a:p>
          <a:p>
            <a:pPr marL="0" indent="0">
              <a:buNone/>
            </a:pPr>
            <a:endParaRPr lang="pl-PL" sz="2000" dirty="0">
              <a:solidFill>
                <a:srgbClr val="FFFFFF"/>
              </a:solidFill>
            </a:endParaRPr>
          </a:p>
          <a:p>
            <a:pPr marL="0" indent="0">
              <a:buNone/>
            </a:pPr>
            <a:r>
              <a:rPr lang="pl-PL" sz="2000" b="1" dirty="0">
                <a:solidFill>
                  <a:srgbClr val="FFFFFF"/>
                </a:solidFill>
              </a:rPr>
              <a:t>E-MAIL:</a:t>
            </a:r>
            <a:r>
              <a:rPr lang="pl-PL" sz="2000" dirty="0">
                <a:solidFill>
                  <a:srgbClr val="FFFFFF"/>
                </a:solidFill>
              </a:rPr>
              <a:t/>
            </a:r>
            <a:br>
              <a:rPr lang="pl-PL" sz="2000" dirty="0">
                <a:solidFill>
                  <a:srgbClr val="FFFFFF"/>
                </a:solidFill>
              </a:rPr>
            </a:br>
            <a:r>
              <a:rPr lang="pl-PL" sz="2000" dirty="0">
                <a:solidFill>
                  <a:srgbClr val="FFFFFF"/>
                </a:solidFill>
              </a:rPr>
              <a:t>liceum@czarnydunajec.spsk.pl</a:t>
            </a:r>
          </a:p>
          <a:p>
            <a:pPr marL="0" indent="0">
              <a:buNone/>
            </a:pPr>
            <a:r>
              <a:rPr lang="pl-PL" sz="2000" dirty="0">
                <a:solidFill>
                  <a:srgbClr val="FFFFFF"/>
                </a:solidFill>
              </a:rPr>
              <a:t>technikum@czarnydunajec.spsk.pl</a:t>
            </a:r>
            <a:endParaRPr lang="pl-PL" sz="2000" dirty="0"/>
          </a:p>
        </p:txBody>
      </p:sp>
    </p:spTree>
    <p:extLst>
      <p:ext uri="{BB962C8B-B14F-4D97-AF65-F5344CB8AC3E}">
        <p14:creationId xmlns:p14="http://schemas.microsoft.com/office/powerpoint/2010/main" xmlns="" val="263711863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</TotalTime>
  <Words>107</Words>
  <Application>Microsoft Office PowerPoint</Application>
  <PresentationFormat>Niestandardowy</PresentationFormat>
  <Paragraphs>39</Paragraphs>
  <Slides>17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17</vt:i4>
      </vt:variant>
    </vt:vector>
  </HeadingPairs>
  <TitlesOfParts>
    <vt:vector size="18" baseType="lpstr">
      <vt:lpstr>Motyw pakietu Office</vt:lpstr>
      <vt:lpstr>Liceum Ogólnokształcące im. św. Jana Bosko oraz Technikum im. św. Stanisława Biskupa i Męczennika Stowarzyszenia Przyjaciół Szkół Katolickich w Czarnym Dunajcu</vt:lpstr>
      <vt:lpstr>Slajd 2</vt:lpstr>
      <vt:lpstr>Kierunki kształcenia</vt:lpstr>
      <vt:lpstr>Z życia szkoły</vt:lpstr>
      <vt:lpstr>Uroczystość nadania imienia szkole i poświęcenie sztandaru</vt:lpstr>
      <vt:lpstr>Koncert zespołu Full Power Spirit</vt:lpstr>
      <vt:lpstr>Świętowanie niepodległości</vt:lpstr>
      <vt:lpstr>Wigilia szkolna</vt:lpstr>
      <vt:lpstr>Aktywni na lodowisku</vt:lpstr>
      <vt:lpstr>Turniej piłki nożnej</vt:lpstr>
      <vt:lpstr>X Przegląd Teatrów Szkolnych SPSK w Częstochowie</vt:lpstr>
      <vt:lpstr>VI „Góralskie Cytanie”</vt:lpstr>
      <vt:lpstr>Wolontariat</vt:lpstr>
      <vt:lpstr>Studniówka</vt:lpstr>
      <vt:lpstr>Osiągnięcia indywidualne uczniów</vt:lpstr>
      <vt:lpstr>Dziękujemy za uwagę!</vt:lpstr>
      <vt:lpstr>Kontakt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Liceum Ogólnokształcące SPSK im. św. Jana Bosco w Czarnym Dunajcu  oraz  Technikum w Czarnym Dunajcu (w trakcie przenoszenia ze Starego Bystrego)</dc:title>
  <dc:creator>Krystian Pilch</dc:creator>
  <cp:lastModifiedBy>SEKRETARIAT2014</cp:lastModifiedBy>
  <cp:revision>10</cp:revision>
  <dcterms:created xsi:type="dcterms:W3CDTF">2020-03-11T19:04:25Z</dcterms:created>
  <dcterms:modified xsi:type="dcterms:W3CDTF">2021-05-11T11:52:26Z</dcterms:modified>
</cp:coreProperties>
</file>