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png" ContentType="image/png"/>
  <Override PartName="/ppt/media/image2.png" ContentType="image/png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</p:sldIdLst>
  <p:sldSz cx="10080625" cy="7559675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360000" y="49320"/>
            <a:ext cx="9071640" cy="3927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360000" y="49320"/>
            <a:ext cx="9071640" cy="3927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504000" y="4059360"/>
            <a:ext cx="907164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5152680" y="176904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50400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5152680" y="4059360"/>
            <a:ext cx="442692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357120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6638040" y="176904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50400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body"/>
          </p:nvPr>
        </p:nvSpPr>
        <p:spPr>
          <a:xfrm>
            <a:off x="357120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 type="body"/>
          </p:nvPr>
        </p:nvSpPr>
        <p:spPr>
          <a:xfrm>
            <a:off x="6638040" y="4059360"/>
            <a:ext cx="2920680" cy="20912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" descr=""/>
          <p:cNvPicPr/>
          <p:nvPr/>
        </p:nvPicPr>
        <p:blipFill>
          <a:blip r:embed="rId2"/>
          <a:stretch/>
        </p:blipFill>
        <p:spPr>
          <a:xfrm>
            <a:off x="0" y="4169520"/>
            <a:ext cx="10076760" cy="3407040"/>
          </a:xfrm>
          <a:prstGeom prst="rect">
            <a:avLst/>
          </a:prstGeom>
          <a:ln>
            <a:noFill/>
          </a:ln>
        </p:spPr>
      </p:pic>
      <p:sp>
        <p:nvSpPr>
          <p:cNvPr id="1" name="CustomShape 1"/>
          <p:cNvSpPr/>
          <p:nvPr/>
        </p:nvSpPr>
        <p:spPr>
          <a:xfrm>
            <a:off x="0" y="0"/>
            <a:ext cx="10080000" cy="42368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PlaceHolder 2"/>
          <p:cNvSpPr>
            <a:spLocks noGrp="1"/>
          </p:cNvSpPr>
          <p:nvPr>
            <p:ph type="title"/>
          </p:nvPr>
        </p:nvSpPr>
        <p:spPr>
          <a:xfrm>
            <a:off x="504000" y="301320"/>
            <a:ext cx="9071640" cy="1262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pl-PL" sz="4400" spc="-1" strike="noStrike">
                <a:solidFill>
                  <a:srgbClr val="ffffff"/>
                </a:solidFill>
                <a:latin typeface="Arial"/>
              </a:rPr>
              <a:t>Kliknij, aby edytować format tekstu tytułu</a:t>
            </a:r>
            <a:endParaRPr b="0" lang="pl-PL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22442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highlight>
                  <a:srgbClr val="ffffff"/>
                </a:highlight>
                <a:latin typeface="Arial"/>
              </a:rPr>
              <a:t>Kliknij, aby edytować format tekstu konspektu</a:t>
            </a:r>
            <a:endParaRPr b="0" lang="pl-PL" sz="3200" spc="-1" strike="noStrike">
              <a:highlight>
                <a:srgbClr val="ffffff"/>
              </a:highlight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highlight>
                  <a:srgbClr val="ffffff"/>
                </a:highlight>
                <a:latin typeface="Arial"/>
              </a:rPr>
              <a:t>Drugi poziom konspektu</a:t>
            </a:r>
            <a:endParaRPr b="0" lang="pl-PL" sz="2800" spc="-1" strike="noStrike">
              <a:highlight>
                <a:srgbClr val="ffffff"/>
              </a:highlight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highlight>
                  <a:srgbClr val="ffffff"/>
                </a:highlight>
                <a:latin typeface="Arial"/>
              </a:rPr>
              <a:t>Trzeci poziom konspektu</a:t>
            </a:r>
            <a:endParaRPr b="0" lang="pl-PL" sz="2400" spc="-1" strike="noStrike">
              <a:highlight>
                <a:srgbClr val="ffffff"/>
              </a:highlight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highlight>
                  <a:srgbClr val="ffffff"/>
                </a:highlight>
                <a:latin typeface="Arial"/>
              </a:rPr>
              <a:t>Czwarty poziom konspektu</a:t>
            </a:r>
            <a:endParaRPr b="0" lang="pl-PL" sz="2000" spc="-1" strike="noStrike">
              <a:highlight>
                <a:srgbClr val="ffffff"/>
              </a:highlight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highlight>
                  <a:srgbClr val="ffffff"/>
                </a:highlight>
                <a:latin typeface="Arial"/>
              </a:rPr>
              <a:t>Piąty poziom konspektu</a:t>
            </a:r>
            <a:endParaRPr b="0" lang="pl-PL" sz="2000" spc="-1" strike="noStrike">
              <a:highlight>
                <a:srgbClr val="ffffff"/>
              </a:highlight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highlight>
                  <a:srgbClr val="ffffff"/>
                </a:highlight>
                <a:latin typeface="Arial"/>
              </a:rPr>
              <a:t>Szósty poziom konspektu</a:t>
            </a:r>
            <a:endParaRPr b="0" lang="pl-PL" sz="2000" spc="-1" strike="noStrike">
              <a:highlight>
                <a:srgbClr val="ffffff"/>
              </a:highlight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highlight>
                  <a:srgbClr val="ffffff"/>
                </a:highlight>
                <a:latin typeface="Arial"/>
              </a:rPr>
              <a:t>Siódmy poziom konspektu</a:t>
            </a:r>
            <a:endParaRPr b="0" lang="pl-PL" sz="2000" spc="-1" strike="noStrike">
              <a:highlight>
                <a:srgbClr val="ffffff"/>
              </a:highlight>
              <a:latin typeface="Arial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pl-PL" sz="1400" spc="-1" strike="noStrike">
                <a:latin typeface="Arial"/>
              </a:rPr>
              <a:t>&lt;data/godzina&gt;</a:t>
            </a:r>
            <a:endParaRPr b="0" lang="pl-PL" sz="1400" spc="-1" strike="noStrike">
              <a:latin typeface="Arial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pl-PL" sz="1400" spc="-1" strike="noStrike">
                <a:latin typeface="Arial"/>
              </a:rPr>
              <a:t>&lt;stopka&gt;</a:t>
            </a:r>
            <a:endParaRPr b="0" lang="pl-PL" sz="1400" spc="-1" strike="noStrike">
              <a:latin typeface="Arial"/>
            </a:endParaRPr>
          </a:p>
        </p:txBody>
      </p:sp>
      <p:sp>
        <p:nvSpPr>
          <p:cNvPr id="6" name="PlaceHolder 6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F9FF582F-494C-4A90-A1F2-3723F7DFD55F}" type="slidenum">
              <a:rPr b="0" lang="pl-PL" sz="1400" spc="-1" strike="noStrike">
                <a:latin typeface="Arial"/>
              </a:rPr>
              <a:t>&lt;numer&gt;</a:t>
            </a:fld>
            <a:endParaRPr b="0" lang="pl-PL" sz="1400" spc="-1" strike="noStrike">
              <a:latin typeface="Arial"/>
            </a:endParaRPr>
          </a:p>
        </p:txBody>
      </p:sp>
      <p:sp>
        <p:nvSpPr>
          <p:cNvPr id="7" name="CustomShape 7"/>
          <p:cNvSpPr/>
          <p:nvPr/>
        </p:nvSpPr>
        <p:spPr>
          <a:xfrm>
            <a:off x="504000" y="292320"/>
            <a:ext cx="9071640" cy="1262160"/>
          </a:xfrm>
          <a:prstGeom prst="rect">
            <a:avLst/>
          </a:prstGeom>
          <a:solidFill>
            <a:srgbClr val="000000">
              <a:alpha val="81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" name="CustomShape 8"/>
          <p:cNvSpPr/>
          <p:nvPr/>
        </p:nvSpPr>
        <p:spPr>
          <a:xfrm>
            <a:off x="609840" y="386640"/>
            <a:ext cx="8808480" cy="1005840"/>
          </a:xfrm>
          <a:prstGeom prst="rect">
            <a:avLst/>
          </a:prstGeom>
          <a:solidFill>
            <a:srgbClr val="ffffff">
              <a:alpha val="30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0" y="6693480"/>
            <a:ext cx="10080000" cy="87768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504000" y="1769040"/>
            <a:ext cx="9071640" cy="43844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Kliknij, aby edytować format tekstu konspektu</a:t>
            </a:r>
            <a:endParaRPr b="0" lang="pl-PL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800" spc="-1" strike="noStrike">
                <a:latin typeface="Arial"/>
              </a:rPr>
              <a:t>Drugi poziom konspektu</a:t>
            </a:r>
            <a:endParaRPr b="0" lang="pl-PL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latin typeface="Arial"/>
              </a:rPr>
              <a:t>Trzeci poziom konspektu</a:t>
            </a:r>
            <a:endParaRPr b="0" lang="pl-PL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latin typeface="Arial"/>
              </a:rPr>
              <a:t>Czwarty poziom konspektu</a:t>
            </a:r>
            <a:endParaRPr b="0" lang="pl-PL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Piąty poziom konspektu</a:t>
            </a:r>
            <a:endParaRPr b="0" lang="pl-PL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Szósty poziom konspektu</a:t>
            </a:r>
            <a:endParaRPr b="0" lang="pl-PL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latin typeface="Arial"/>
              </a:rPr>
              <a:t>Siódmy poziom konspektu</a:t>
            </a:r>
            <a:endParaRPr b="0" lang="pl-PL" sz="2000" spc="-1" strike="noStrike"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dt"/>
          </p:nvPr>
        </p:nvSpPr>
        <p:spPr>
          <a:xfrm>
            <a:off x="50400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pl-PL" sz="1400" spc="-1" strike="noStrike">
                <a:latin typeface="Arial"/>
              </a:rPr>
              <a:t>&lt;data/godzina&gt;</a:t>
            </a:r>
            <a:endParaRPr b="0" lang="pl-PL" sz="1400" spc="-1" strike="noStrike">
              <a:latin typeface="Arial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ftr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ctr"/>
            <a:r>
              <a:rPr b="0" lang="pl-PL" sz="1400" spc="-1" strike="noStrike">
                <a:latin typeface="Arial"/>
              </a:rPr>
              <a:t>&lt;stopka&gt;</a:t>
            </a:r>
            <a:endParaRPr b="0" lang="pl-PL" sz="1400" spc="-1" strike="noStrike">
              <a:latin typeface="Arial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sldNum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fld id="{7FC3A1F1-1A1C-4288-A8D4-48BEE110BF02}" type="slidenum">
              <a:rPr b="0" lang="pl-PL" sz="1400" spc="-1" strike="noStrike">
                <a:latin typeface="Arial"/>
              </a:rPr>
              <a:t>&lt;numer&gt;</a:t>
            </a:fld>
            <a:endParaRPr b="0" lang="pl-PL" sz="1400" spc="-1" strike="noStrike">
              <a:latin typeface="Arial"/>
            </a:endParaRPr>
          </a:p>
        </p:txBody>
      </p:sp>
      <p:sp>
        <p:nvSpPr>
          <p:cNvPr id="50" name="CustomShape 6"/>
          <p:cNvSpPr/>
          <p:nvPr/>
        </p:nvSpPr>
        <p:spPr>
          <a:xfrm>
            <a:off x="0" y="0"/>
            <a:ext cx="10080000" cy="8636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51" name="" descr=""/>
          <p:cNvPicPr/>
          <p:nvPr/>
        </p:nvPicPr>
        <p:blipFill>
          <a:blip r:embed="rId2">
            <a:grayscl/>
          </a:blip>
          <a:stretch/>
        </p:blipFill>
        <p:spPr>
          <a:xfrm>
            <a:off x="3687840" y="5973480"/>
            <a:ext cx="6293880" cy="837720"/>
          </a:xfrm>
          <a:prstGeom prst="rect">
            <a:avLst/>
          </a:prstGeom>
          <a:ln>
            <a:noFill/>
          </a:ln>
        </p:spPr>
      </p:pic>
      <p:sp>
        <p:nvSpPr>
          <p:cNvPr id="52" name="PlaceHolder 7"/>
          <p:cNvSpPr>
            <a:spLocks noGrp="1"/>
          </p:cNvSpPr>
          <p:nvPr>
            <p:ph type="title"/>
          </p:nvPr>
        </p:nvSpPr>
        <p:spPr>
          <a:xfrm>
            <a:off x="360000" y="49320"/>
            <a:ext cx="9071640" cy="8470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pl-PL" sz="3600" spc="-1" strike="noStrike">
                <a:solidFill>
                  <a:srgbClr val="ffffff"/>
                </a:solidFill>
                <a:latin typeface="Arial"/>
              </a:rPr>
              <a:t>Kliknij, aby edytować format tekstu tytułu</a:t>
            </a:r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648360" y="14400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pl-PL" sz="4400" spc="-1" strike="noStrike">
                <a:solidFill>
                  <a:srgbClr val="ffffff"/>
                </a:solidFill>
                <a:latin typeface="Arial"/>
              </a:rPr>
              <a:t>CZYM JEST MUZYKA</a:t>
            </a:r>
            <a:endParaRPr b="0" lang="pl-PL" sz="4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0" name="TextShape 2"/>
          <p:cNvSpPr txBox="1"/>
          <p:nvPr/>
        </p:nvSpPr>
        <p:spPr>
          <a:xfrm>
            <a:off x="504000" y="1769040"/>
            <a:ext cx="9071640" cy="22442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360000" y="49320"/>
            <a:ext cx="9071640" cy="847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504000" y="166356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Myślę że nie trzeba  tłumaczyć czym jest muzyka, warto jednak wspomnieć w jaki sposób ją zielimy.</a:t>
            </a:r>
            <a:endParaRPr b="0" lang="pl-PL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360000" y="49320"/>
            <a:ext cx="9071640" cy="847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pl-PL" sz="3600" spc="-1" strike="noStrike">
                <a:solidFill>
                  <a:srgbClr val="ffffff"/>
                </a:solidFill>
                <a:latin typeface="Arial"/>
              </a:rPr>
              <a:t>Podział muzyki ze względu na instrument </a:t>
            </a:r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4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Instrumentalna- nie ma w niej śpiewu ani innej formy wokalnej przykładem takiej jest muzyka do gier wideo, ,np. „Yes i do” (Wiedźmin 3) w takich utworach najważniejsze są instrumenty</a:t>
            </a:r>
            <a:endParaRPr b="0" lang="pl-PL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Wokalna- występuje w niej śpiew i to on jest najważniejszą częścią utworu. Przykładem może być opera albo piosenki które codziennie słyszymy w radio.</a:t>
            </a:r>
            <a:endParaRPr b="0" lang="pl-PL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360000" y="49320"/>
            <a:ext cx="9071640" cy="847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pl-PL" sz="3600" spc="-1" strike="noStrike">
                <a:solidFill>
                  <a:srgbClr val="ffffff"/>
                </a:solidFill>
                <a:latin typeface="Arial"/>
              </a:rPr>
              <a:t>Podział muzyki ze względu na rodzaj</a:t>
            </a:r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 fontScale="97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Muzyka klasyczna – raczej nieczęsto słuchana, to o niej zwykle uczymy się na lekcji muzyki, przykładem takowej jest muzyk Fryderyka Chopina</a:t>
            </a:r>
            <a:endParaRPr b="0" lang="pl-PL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Gatunki pośrednie,np. Jazz</a:t>
            </a:r>
            <a:endParaRPr b="0" lang="pl-PL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Muzyka Rozrywkowa, zadaniem tego rodzaju jest zabawienie słuchacza i zapełnienie jego czasu ,przykładem takiej jest muzyka popularna w skrócie POP </a:t>
            </a:r>
            <a:endParaRPr b="0" lang="pl-PL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360000" y="49320"/>
            <a:ext cx="9071640" cy="847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pl-PL" sz="3600" spc="-1" strike="noStrike">
                <a:solidFill>
                  <a:srgbClr val="ffffff"/>
                </a:solidFill>
                <a:latin typeface="Arial"/>
              </a:rPr>
              <a:t>Gatunki muzyki rozrywkowej</a:t>
            </a:r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8" name="TextShape 2"/>
          <p:cNvSpPr txBox="1"/>
          <p:nvPr/>
        </p:nvSpPr>
        <p:spPr>
          <a:xfrm>
            <a:off x="360000" y="1118520"/>
            <a:ext cx="9432000" cy="50014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Oczywiście jest mnóstwo gatunków i podgatunków muzyki podam tylko te najważniejsze </a:t>
            </a:r>
            <a:endParaRPr b="0" lang="pl-PL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Rock ,np. Aerosmith</a:t>
            </a:r>
            <a:endParaRPr b="0" lang="pl-PL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POP ,np. Rihanna</a:t>
            </a:r>
            <a:endParaRPr b="0" lang="pl-PL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Hip-Hop ,np. A$AP Rocky</a:t>
            </a:r>
            <a:endParaRPr b="0" lang="pl-PL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Disco ,np. ABBA</a:t>
            </a:r>
            <a:endParaRPr b="0" lang="pl-PL" sz="3200" spc="-1" strike="noStrike"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b="0" lang="pl-PL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Shape 1"/>
          <p:cNvSpPr txBox="1"/>
          <p:nvPr/>
        </p:nvSpPr>
        <p:spPr>
          <a:xfrm>
            <a:off x="360000" y="49320"/>
            <a:ext cx="9071640" cy="84708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l-PL" sz="36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TextShape 2"/>
          <p:cNvSpPr txBox="1"/>
          <p:nvPr/>
        </p:nvSpPr>
        <p:spPr>
          <a:xfrm>
            <a:off x="504000" y="1769040"/>
            <a:ext cx="9071640" cy="438444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3200" spc="-1" strike="noStrike">
                <a:latin typeface="Arial"/>
              </a:rPr>
              <a:t>DZIĘKUJĘ ZA UWAGĘ!</a:t>
            </a:r>
            <a:endParaRPr b="0" lang="pl-PL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Application>LibreOffice/6.4.3.2$Windows_X86_64 LibreOffice_project/747b5d0ebf89f41c860ec2a39efd7cb15b54f2d8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2021-09-28T18:04:00Z</dcterms:created>
  <dc:creator/>
  <dc:description/>
  <dc:language>pl-PL</dc:language>
  <cp:lastModifiedBy/>
  <dcterms:modified xsi:type="dcterms:W3CDTF">2021-09-28T19:03:06Z</dcterms:modified>
  <cp:revision>2</cp:revision>
  <dc:subject/>
  <dc:title>Piano</dc:title>
</cp:coreProperties>
</file>