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media/image1.png" ContentType="image/png"/>
  <Override PartName="/ppt/media/image9.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7" name="PlaceHolder 2"/>
          <p:cNvSpPr>
            <a:spLocks noGrp="1"/>
          </p:cNvSpPr>
          <p:nvPr>
            <p:ph type="subTitle"/>
          </p:nvPr>
        </p:nvSpPr>
        <p:spPr>
          <a:xfrm>
            <a:off x="1620000" y="1368000"/>
            <a:ext cx="8100000" cy="3288240"/>
          </a:xfrm>
          <a:prstGeom prst="rect">
            <a:avLst/>
          </a:prstGeom>
        </p:spPr>
        <p:txBody>
          <a:bodyPr lIns="0" rIns="0" tIns="0" bIns="0" anchor="ctr">
            <a:noAutofit/>
          </a:bodyPr>
          <a:p>
            <a:pPr algn="ctr"/>
            <a:endParaRPr b="0" lang="pl-PL" sz="3200" spc="-1" strike="noStrike">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9" name="PlaceHolder 2"/>
          <p:cNvSpPr>
            <a:spLocks noGrp="1"/>
          </p:cNvSpPr>
          <p:nvPr>
            <p:ph type="body"/>
          </p:nvPr>
        </p:nvSpPr>
        <p:spPr>
          <a:xfrm>
            <a:off x="1620000" y="1368000"/>
            <a:ext cx="8100000" cy="328824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11" name="PlaceHolder 2"/>
          <p:cNvSpPr>
            <a:spLocks noGrp="1"/>
          </p:cNvSpPr>
          <p:nvPr>
            <p:ph type="body"/>
          </p:nvPr>
        </p:nvSpPr>
        <p:spPr>
          <a:xfrm>
            <a:off x="1620000" y="1368000"/>
            <a:ext cx="3952440" cy="3288240"/>
          </a:xfrm>
          <a:prstGeom prst="rect">
            <a:avLst/>
          </a:prstGeom>
        </p:spPr>
        <p:txBody>
          <a:bodyPr lIns="0" rIns="0" tIns="0" bIns="0">
            <a:normAutofit/>
          </a:bodyPr>
          <a:p>
            <a:endParaRPr b="0" lang="pl-PL" sz="2400" spc="-1" strike="noStrike">
              <a:solidFill>
                <a:srgbClr val="050505"/>
              </a:solidFill>
              <a:latin typeface="Arial"/>
            </a:endParaRPr>
          </a:p>
        </p:txBody>
      </p:sp>
      <p:sp>
        <p:nvSpPr>
          <p:cNvPr id="12" name="PlaceHolder 3"/>
          <p:cNvSpPr>
            <a:spLocks noGrp="1"/>
          </p:cNvSpPr>
          <p:nvPr>
            <p:ph type="body"/>
          </p:nvPr>
        </p:nvSpPr>
        <p:spPr>
          <a:xfrm>
            <a:off x="5770440" y="1368000"/>
            <a:ext cx="3952440" cy="328824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620000" y="216000"/>
            <a:ext cx="8100000" cy="4340160"/>
          </a:xfrm>
          <a:prstGeom prst="rect">
            <a:avLst/>
          </a:prstGeom>
        </p:spPr>
        <p:txBody>
          <a:bodyPr lIns="0" rIns="0" tIns="0" bIns="0" anchor="ctr">
            <a:noAutofit/>
          </a:bodyPr>
          <a:p>
            <a:pPr algn="ctr"/>
            <a:endParaRPr b="0" lang="pl-PL" sz="3200" spc="-1" strike="noStrike">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16" name="PlaceHolder 2"/>
          <p:cNvSpPr>
            <a:spLocks noGrp="1"/>
          </p:cNvSpPr>
          <p:nvPr>
            <p:ph type="body"/>
          </p:nvPr>
        </p:nvSpPr>
        <p:spPr>
          <a:xfrm>
            <a:off x="162000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17" name="PlaceHolder 3"/>
          <p:cNvSpPr>
            <a:spLocks noGrp="1"/>
          </p:cNvSpPr>
          <p:nvPr>
            <p:ph type="body"/>
          </p:nvPr>
        </p:nvSpPr>
        <p:spPr>
          <a:xfrm>
            <a:off x="5770440" y="1368000"/>
            <a:ext cx="3952440" cy="3288240"/>
          </a:xfrm>
          <a:prstGeom prst="rect">
            <a:avLst/>
          </a:prstGeom>
        </p:spPr>
        <p:txBody>
          <a:bodyPr lIns="0" rIns="0" tIns="0" bIns="0">
            <a:normAutofit/>
          </a:bodyPr>
          <a:p>
            <a:endParaRPr b="0" lang="pl-PL" sz="2400" spc="-1" strike="noStrike">
              <a:solidFill>
                <a:srgbClr val="050505"/>
              </a:solidFill>
              <a:latin typeface="Arial"/>
            </a:endParaRPr>
          </a:p>
        </p:txBody>
      </p:sp>
      <p:sp>
        <p:nvSpPr>
          <p:cNvPr id="18" name="PlaceHolder 4"/>
          <p:cNvSpPr>
            <a:spLocks noGrp="1"/>
          </p:cNvSpPr>
          <p:nvPr>
            <p:ph type="body"/>
          </p:nvPr>
        </p:nvSpPr>
        <p:spPr>
          <a:xfrm>
            <a:off x="1620000" y="308556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20" name="PlaceHolder 2"/>
          <p:cNvSpPr>
            <a:spLocks noGrp="1"/>
          </p:cNvSpPr>
          <p:nvPr>
            <p:ph type="body"/>
          </p:nvPr>
        </p:nvSpPr>
        <p:spPr>
          <a:xfrm>
            <a:off x="1620000" y="1368000"/>
            <a:ext cx="3952440" cy="3288240"/>
          </a:xfrm>
          <a:prstGeom prst="rect">
            <a:avLst/>
          </a:prstGeom>
        </p:spPr>
        <p:txBody>
          <a:bodyPr lIns="0" rIns="0" tIns="0" bIns="0">
            <a:normAutofit/>
          </a:bodyPr>
          <a:p>
            <a:endParaRPr b="0" lang="pl-PL" sz="2400" spc="-1" strike="noStrike">
              <a:solidFill>
                <a:srgbClr val="050505"/>
              </a:solidFill>
              <a:latin typeface="Arial"/>
            </a:endParaRPr>
          </a:p>
        </p:txBody>
      </p:sp>
      <p:sp>
        <p:nvSpPr>
          <p:cNvPr id="21" name="PlaceHolder 3"/>
          <p:cNvSpPr>
            <a:spLocks noGrp="1"/>
          </p:cNvSpPr>
          <p:nvPr>
            <p:ph type="body"/>
          </p:nvPr>
        </p:nvSpPr>
        <p:spPr>
          <a:xfrm>
            <a:off x="577044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22" name="PlaceHolder 4"/>
          <p:cNvSpPr>
            <a:spLocks noGrp="1"/>
          </p:cNvSpPr>
          <p:nvPr>
            <p:ph type="body"/>
          </p:nvPr>
        </p:nvSpPr>
        <p:spPr>
          <a:xfrm>
            <a:off x="5770440" y="308556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24" name="PlaceHolder 2"/>
          <p:cNvSpPr>
            <a:spLocks noGrp="1"/>
          </p:cNvSpPr>
          <p:nvPr>
            <p:ph type="body"/>
          </p:nvPr>
        </p:nvSpPr>
        <p:spPr>
          <a:xfrm>
            <a:off x="162000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25" name="PlaceHolder 3"/>
          <p:cNvSpPr>
            <a:spLocks noGrp="1"/>
          </p:cNvSpPr>
          <p:nvPr>
            <p:ph type="body"/>
          </p:nvPr>
        </p:nvSpPr>
        <p:spPr>
          <a:xfrm>
            <a:off x="577044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26" name="PlaceHolder 4"/>
          <p:cNvSpPr>
            <a:spLocks noGrp="1"/>
          </p:cNvSpPr>
          <p:nvPr>
            <p:ph type="body"/>
          </p:nvPr>
        </p:nvSpPr>
        <p:spPr>
          <a:xfrm>
            <a:off x="1620000" y="3085560"/>
            <a:ext cx="810000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28" name="PlaceHolder 2"/>
          <p:cNvSpPr>
            <a:spLocks noGrp="1"/>
          </p:cNvSpPr>
          <p:nvPr>
            <p:ph type="body"/>
          </p:nvPr>
        </p:nvSpPr>
        <p:spPr>
          <a:xfrm>
            <a:off x="1620000" y="1368000"/>
            <a:ext cx="810000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29" name="PlaceHolder 3"/>
          <p:cNvSpPr>
            <a:spLocks noGrp="1"/>
          </p:cNvSpPr>
          <p:nvPr>
            <p:ph type="body"/>
          </p:nvPr>
        </p:nvSpPr>
        <p:spPr>
          <a:xfrm>
            <a:off x="1620000" y="3085560"/>
            <a:ext cx="810000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31" name="PlaceHolder 2"/>
          <p:cNvSpPr>
            <a:spLocks noGrp="1"/>
          </p:cNvSpPr>
          <p:nvPr>
            <p:ph type="body"/>
          </p:nvPr>
        </p:nvSpPr>
        <p:spPr>
          <a:xfrm>
            <a:off x="162000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2" name="PlaceHolder 3"/>
          <p:cNvSpPr>
            <a:spLocks noGrp="1"/>
          </p:cNvSpPr>
          <p:nvPr>
            <p:ph type="body"/>
          </p:nvPr>
        </p:nvSpPr>
        <p:spPr>
          <a:xfrm>
            <a:off x="5770440" y="136800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3" name="PlaceHolder 4"/>
          <p:cNvSpPr>
            <a:spLocks noGrp="1"/>
          </p:cNvSpPr>
          <p:nvPr>
            <p:ph type="body"/>
          </p:nvPr>
        </p:nvSpPr>
        <p:spPr>
          <a:xfrm>
            <a:off x="1620000" y="308556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4" name="PlaceHolder 5"/>
          <p:cNvSpPr>
            <a:spLocks noGrp="1"/>
          </p:cNvSpPr>
          <p:nvPr>
            <p:ph type="body"/>
          </p:nvPr>
        </p:nvSpPr>
        <p:spPr>
          <a:xfrm>
            <a:off x="5770440" y="3085560"/>
            <a:ext cx="395244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endParaRPr b="0" lang="pl-PL" sz="3300" spc="-1" strike="noStrike">
              <a:solidFill>
                <a:srgbClr val="050505"/>
              </a:solidFill>
              <a:latin typeface="Times New Roman"/>
            </a:endParaRPr>
          </a:p>
        </p:txBody>
      </p:sp>
      <p:sp>
        <p:nvSpPr>
          <p:cNvPr id="36" name="PlaceHolder 2"/>
          <p:cNvSpPr>
            <a:spLocks noGrp="1"/>
          </p:cNvSpPr>
          <p:nvPr>
            <p:ph type="body"/>
          </p:nvPr>
        </p:nvSpPr>
        <p:spPr>
          <a:xfrm>
            <a:off x="1620000" y="136800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7" name="PlaceHolder 3"/>
          <p:cNvSpPr>
            <a:spLocks noGrp="1"/>
          </p:cNvSpPr>
          <p:nvPr>
            <p:ph type="body"/>
          </p:nvPr>
        </p:nvSpPr>
        <p:spPr>
          <a:xfrm>
            <a:off x="4358520" y="136800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8" name="PlaceHolder 4"/>
          <p:cNvSpPr>
            <a:spLocks noGrp="1"/>
          </p:cNvSpPr>
          <p:nvPr>
            <p:ph type="body"/>
          </p:nvPr>
        </p:nvSpPr>
        <p:spPr>
          <a:xfrm>
            <a:off x="7097400" y="136800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39" name="PlaceHolder 5"/>
          <p:cNvSpPr>
            <a:spLocks noGrp="1"/>
          </p:cNvSpPr>
          <p:nvPr>
            <p:ph type="body"/>
          </p:nvPr>
        </p:nvSpPr>
        <p:spPr>
          <a:xfrm>
            <a:off x="1620000" y="308556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40" name="PlaceHolder 6"/>
          <p:cNvSpPr>
            <a:spLocks noGrp="1"/>
          </p:cNvSpPr>
          <p:nvPr>
            <p:ph type="body"/>
          </p:nvPr>
        </p:nvSpPr>
        <p:spPr>
          <a:xfrm>
            <a:off x="4358520" y="308556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
        <p:nvSpPr>
          <p:cNvPr id="41" name="PlaceHolder 7"/>
          <p:cNvSpPr>
            <a:spLocks noGrp="1"/>
          </p:cNvSpPr>
          <p:nvPr>
            <p:ph type="body"/>
          </p:nvPr>
        </p:nvSpPr>
        <p:spPr>
          <a:xfrm>
            <a:off x="7097400" y="3085560"/>
            <a:ext cx="2607840" cy="1568160"/>
          </a:xfrm>
          <a:prstGeom prst="rect">
            <a:avLst/>
          </a:prstGeom>
        </p:spPr>
        <p:txBody>
          <a:bodyPr lIns="0" rIns="0" tIns="0" bIns="0">
            <a:normAutofit/>
          </a:bodyPr>
          <a:p>
            <a:endParaRPr b="0" lang="pl-PL" sz="2400" spc="-1" strike="noStrike">
              <a:solidFill>
                <a:srgbClr val="050505"/>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0" name="" descr=""/>
          <p:cNvPicPr/>
          <p:nvPr/>
        </p:nvPicPr>
        <p:blipFill>
          <a:blip r:embed="rId2"/>
          <a:stretch/>
        </p:blipFill>
        <p:spPr>
          <a:xfrm>
            <a:off x="0" y="0"/>
            <a:ext cx="10085760" cy="5670000"/>
          </a:xfrm>
          <a:prstGeom prst="rect">
            <a:avLst/>
          </a:prstGeom>
          <a:ln>
            <a:noFill/>
          </a:ln>
        </p:spPr>
      </p:pic>
      <p:sp>
        <p:nvSpPr>
          <p:cNvPr id="1" name="PlaceHolder 1"/>
          <p:cNvSpPr>
            <a:spLocks noGrp="1"/>
          </p:cNvSpPr>
          <p:nvPr>
            <p:ph type="title"/>
          </p:nvPr>
        </p:nvSpPr>
        <p:spPr>
          <a:xfrm>
            <a:off x="1620000" y="216000"/>
            <a:ext cx="8100000" cy="936000"/>
          </a:xfrm>
          <a:prstGeom prst="rect">
            <a:avLst/>
          </a:prstGeom>
        </p:spPr>
        <p:txBody>
          <a:bodyPr lIns="0" rIns="0" tIns="0" bIns="0" anchor="ctr">
            <a:normAutofit/>
          </a:bodyPr>
          <a:p>
            <a:pPr algn="ctr"/>
            <a:r>
              <a:rPr b="0" lang="pl-PL" sz="3300" spc="-1" strike="noStrike">
                <a:solidFill>
                  <a:srgbClr val="050505"/>
                </a:solidFill>
                <a:latin typeface="Times New Roman"/>
              </a:rPr>
              <a:t>Kliknij, aby edytować format tekstu tytułu</a:t>
            </a:r>
            <a:endParaRPr b="0" lang="pl-PL" sz="3300" spc="-1" strike="noStrike">
              <a:solidFill>
                <a:srgbClr val="050505"/>
              </a:solidFill>
              <a:latin typeface="Times New Roman"/>
            </a:endParaRPr>
          </a:p>
        </p:txBody>
      </p:sp>
      <p:sp>
        <p:nvSpPr>
          <p:cNvPr id="2" name="PlaceHolder 2"/>
          <p:cNvSpPr>
            <a:spLocks noGrp="1"/>
          </p:cNvSpPr>
          <p:nvPr>
            <p:ph type="body"/>
          </p:nvPr>
        </p:nvSpPr>
        <p:spPr>
          <a:xfrm>
            <a:off x="1620000" y="1368000"/>
            <a:ext cx="8100000" cy="3288240"/>
          </a:xfrm>
          <a:prstGeom prst="rect">
            <a:avLst/>
          </a:prstGeom>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Kliknij, aby edytować format tekstu konspektu</a:t>
            </a:r>
            <a:endParaRPr b="0" lang="pl-PL" sz="2400" spc="-1" strike="noStrike">
              <a:solidFill>
                <a:srgbClr val="050505"/>
              </a:solidFill>
              <a:latin typeface="Arial"/>
            </a:endParaRPr>
          </a:p>
          <a:p>
            <a:pPr lvl="1" marL="864000" indent="-324000">
              <a:spcAft>
                <a:spcPts val="848"/>
              </a:spcAft>
              <a:buClr>
                <a:srgbClr val="0066ff"/>
              </a:buClr>
              <a:buSzPct val="40000"/>
              <a:buFont typeface="Symbol" charset="2"/>
              <a:buChar char=""/>
            </a:pPr>
            <a:r>
              <a:rPr b="0" lang="pl-PL" sz="2100" spc="-1" strike="noStrike">
                <a:solidFill>
                  <a:srgbClr val="050505"/>
                </a:solidFill>
                <a:latin typeface="Arial"/>
              </a:rPr>
              <a:t>Drugi poziom konspektu</a:t>
            </a:r>
            <a:endParaRPr b="0" lang="pl-PL" sz="2100" spc="-1" strike="noStrike">
              <a:solidFill>
                <a:srgbClr val="050505"/>
              </a:solidFill>
              <a:latin typeface="Arial"/>
            </a:endParaRPr>
          </a:p>
          <a:p>
            <a:pPr lvl="2" marL="1296000" indent="-288000">
              <a:spcAft>
                <a:spcPts val="632"/>
              </a:spcAft>
              <a:buClr>
                <a:srgbClr val="0066ff"/>
              </a:buClr>
              <a:buSzPct val="40000"/>
              <a:buFont typeface="Wingdings" charset="2"/>
              <a:buChar char=""/>
            </a:pPr>
            <a:r>
              <a:rPr b="0" lang="pl-PL" sz="1800" spc="-1" strike="noStrike">
                <a:solidFill>
                  <a:srgbClr val="050505"/>
                </a:solidFill>
                <a:latin typeface="Arial"/>
              </a:rPr>
              <a:t>Trzeci poziom konspektu</a:t>
            </a:r>
            <a:endParaRPr b="0" lang="pl-PL" sz="1800" spc="-1" strike="noStrike">
              <a:solidFill>
                <a:srgbClr val="050505"/>
              </a:solidFill>
              <a:latin typeface="Arial"/>
            </a:endParaRPr>
          </a:p>
          <a:p>
            <a:pPr lvl="3" marL="1728000" indent="-216000">
              <a:spcAft>
                <a:spcPts val="422"/>
              </a:spcAft>
              <a:buClr>
                <a:srgbClr val="0066ff"/>
              </a:buClr>
              <a:buSzPct val="40000"/>
              <a:buFont typeface="Symbol" charset="2"/>
              <a:buChar char=""/>
            </a:pPr>
            <a:r>
              <a:rPr b="0" lang="pl-PL" sz="1500" spc="-1" strike="noStrike">
                <a:solidFill>
                  <a:srgbClr val="050505"/>
                </a:solidFill>
                <a:latin typeface="Arial"/>
              </a:rPr>
              <a:t>Czwarty poziom konspektu</a:t>
            </a:r>
            <a:endParaRPr b="0" lang="pl-PL" sz="1500" spc="-1" strike="noStrike">
              <a:solidFill>
                <a:srgbClr val="050505"/>
              </a:solidFill>
              <a:latin typeface="Arial"/>
            </a:endParaRPr>
          </a:p>
          <a:p>
            <a:pPr lvl="4" marL="2160000" indent="-216000">
              <a:spcAft>
                <a:spcPts val="210"/>
              </a:spcAft>
              <a:buClr>
                <a:srgbClr val="0066ff"/>
              </a:buClr>
              <a:buSzPct val="40000"/>
              <a:buFont typeface="Wingdings" charset="2"/>
              <a:buChar char=""/>
            </a:pPr>
            <a:r>
              <a:rPr b="0" lang="pl-PL" sz="1500" spc="-1" strike="noStrike">
                <a:solidFill>
                  <a:srgbClr val="050505"/>
                </a:solidFill>
                <a:latin typeface="Arial"/>
              </a:rPr>
              <a:t>Piąty poziom konspektu</a:t>
            </a:r>
            <a:endParaRPr b="0" lang="pl-PL" sz="1500" spc="-1" strike="noStrike">
              <a:solidFill>
                <a:srgbClr val="050505"/>
              </a:solidFill>
              <a:latin typeface="Arial"/>
            </a:endParaRPr>
          </a:p>
          <a:p>
            <a:pPr lvl="5" marL="2592000" indent="-216000">
              <a:spcAft>
                <a:spcPts val="210"/>
              </a:spcAft>
              <a:buClr>
                <a:srgbClr val="0066ff"/>
              </a:buClr>
              <a:buSzPct val="40000"/>
              <a:buFont typeface="Wingdings" charset="2"/>
              <a:buChar char=""/>
            </a:pPr>
            <a:r>
              <a:rPr b="0" lang="pl-PL" sz="1500" spc="-1" strike="noStrike">
                <a:solidFill>
                  <a:srgbClr val="050505"/>
                </a:solidFill>
                <a:latin typeface="Arial"/>
              </a:rPr>
              <a:t>Szósty poziom konspektu</a:t>
            </a:r>
            <a:endParaRPr b="0" lang="pl-PL" sz="1500" spc="-1" strike="noStrike">
              <a:solidFill>
                <a:srgbClr val="050505"/>
              </a:solidFill>
              <a:latin typeface="Arial"/>
            </a:endParaRPr>
          </a:p>
          <a:p>
            <a:pPr lvl="6" marL="3024000" indent="-216000">
              <a:spcAft>
                <a:spcPts val="210"/>
              </a:spcAft>
              <a:buClr>
                <a:srgbClr val="0066ff"/>
              </a:buClr>
              <a:buSzPct val="40000"/>
              <a:buFont typeface="Wingdings" charset="2"/>
              <a:buChar char=""/>
            </a:pPr>
            <a:r>
              <a:rPr b="0" lang="pl-PL" sz="1500" spc="-1" strike="noStrike">
                <a:solidFill>
                  <a:srgbClr val="050505"/>
                </a:solidFill>
                <a:latin typeface="Arial"/>
              </a:rPr>
              <a:t>Siódmy poziom konspektu</a:t>
            </a:r>
            <a:endParaRPr b="0" lang="pl-PL" sz="1500" spc="-1" strike="noStrike">
              <a:solidFill>
                <a:srgbClr val="050505"/>
              </a:solidFill>
              <a:latin typeface="Arial"/>
            </a:endParaRPr>
          </a:p>
        </p:txBody>
      </p:sp>
      <p:sp>
        <p:nvSpPr>
          <p:cNvPr id="3" name="PlaceHolder 3"/>
          <p:cNvSpPr>
            <a:spLocks noGrp="1"/>
          </p:cNvSpPr>
          <p:nvPr>
            <p:ph type="dt"/>
          </p:nvPr>
        </p:nvSpPr>
        <p:spPr>
          <a:xfrm>
            <a:off x="1584000" y="5164920"/>
            <a:ext cx="2348280" cy="390600"/>
          </a:xfrm>
          <a:prstGeom prst="rect">
            <a:avLst/>
          </a:prstGeom>
        </p:spPr>
        <p:txBody>
          <a:bodyPr lIns="0" rIns="0" tIns="0" bIns="0">
            <a:noAutofit/>
          </a:bodyPr>
          <a:p>
            <a:r>
              <a:rPr b="0" lang="pl-PL" sz="1400" spc="-1" strike="noStrike">
                <a:latin typeface="Arial"/>
              </a:rPr>
              <a:t>&lt;data/godzina&gt;</a:t>
            </a:r>
            <a:endParaRPr b="0" lang="pl-PL" sz="1400" spc="-1" strike="noStrike">
              <a:latin typeface="Arial"/>
            </a:endParaRPr>
          </a:p>
        </p:txBody>
      </p:sp>
      <p:sp>
        <p:nvSpPr>
          <p:cNvPr id="4" name="PlaceHolder 4"/>
          <p:cNvSpPr>
            <a:spLocks noGrp="1"/>
          </p:cNvSpPr>
          <p:nvPr>
            <p:ph type="ftr"/>
          </p:nvPr>
        </p:nvSpPr>
        <p:spPr>
          <a:xfrm>
            <a:off x="3987000" y="5164920"/>
            <a:ext cx="3195000" cy="390600"/>
          </a:xfrm>
          <a:prstGeom prst="rect">
            <a:avLst/>
          </a:prstGeom>
        </p:spPr>
        <p:txBody>
          <a:bodyPr lIns="0" rIns="0" tIns="0" bIns="0">
            <a:noAutofit/>
          </a:bodyPr>
          <a:p>
            <a:pPr algn="r"/>
            <a:r>
              <a:rPr b="0" lang="pl-PL" sz="1400" spc="-1" strike="noStrike">
                <a:latin typeface="Arial"/>
              </a:rPr>
              <a:t>&lt;stopka&gt;</a:t>
            </a:r>
            <a:endParaRPr b="0" lang="pl-PL" sz="1400" spc="-1" strike="noStrike">
              <a:latin typeface="Arial"/>
            </a:endParaRPr>
          </a:p>
        </p:txBody>
      </p:sp>
      <p:sp>
        <p:nvSpPr>
          <p:cNvPr id="5" name="PlaceHolder 5"/>
          <p:cNvSpPr>
            <a:spLocks noGrp="1"/>
          </p:cNvSpPr>
          <p:nvPr>
            <p:ph type="sldNum"/>
          </p:nvPr>
        </p:nvSpPr>
        <p:spPr>
          <a:xfrm>
            <a:off x="7227000" y="5164920"/>
            <a:ext cx="2348280" cy="390600"/>
          </a:xfrm>
          <a:prstGeom prst="rect">
            <a:avLst/>
          </a:prstGeom>
        </p:spPr>
        <p:txBody>
          <a:bodyPr lIns="0" rIns="0" tIns="0" bIns="0">
            <a:noAutofit/>
          </a:bodyPr>
          <a:p>
            <a:pPr algn="r"/>
            <a:fld id="{AE4392D4-BF1A-4517-A511-97065843023E}" type="slidenum">
              <a:rPr b="0" lang="pl-PL" sz="1400" spc="-1" strike="noStrike">
                <a:latin typeface="Arial"/>
              </a:rPr>
              <a:t>&lt;numer&gt;</a:t>
            </a:fld>
            <a:endParaRPr b="0" lang="pl-PL" sz="14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MUZYKA</a:t>
            </a:r>
            <a:endParaRPr b="0" lang="pl-PL" sz="3300" spc="-1" strike="noStrike">
              <a:solidFill>
                <a:srgbClr val="050505"/>
              </a:solidFill>
              <a:latin typeface="Times New Roman"/>
            </a:endParaRPr>
          </a:p>
        </p:txBody>
      </p:sp>
      <p:pic>
        <p:nvPicPr>
          <p:cNvPr id="43" name="" descr=""/>
          <p:cNvPicPr/>
          <p:nvPr/>
        </p:nvPicPr>
        <p:blipFill>
          <a:blip r:embed="rId1"/>
          <a:stretch/>
        </p:blipFill>
        <p:spPr>
          <a:xfrm>
            <a:off x="2781360" y="1194480"/>
            <a:ext cx="5714640" cy="413352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Co to jest muzyka​?</a:t>
            </a:r>
            <a:endParaRPr b="0" lang="pl-PL" sz="3300" spc="-1" strike="noStrike">
              <a:solidFill>
                <a:srgbClr val="050505"/>
              </a:solidFill>
              <a:latin typeface="Times New Roman"/>
            </a:endParaRPr>
          </a:p>
        </p:txBody>
      </p:sp>
      <p:sp>
        <p:nvSpPr>
          <p:cNvPr id="45" name="TextShape 2"/>
          <p:cNvSpPr txBox="1"/>
          <p:nvPr/>
        </p:nvSpPr>
        <p:spPr>
          <a:xfrm>
            <a:off x="1620000" y="136800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ff6d6d"/>
                </a:solidFill>
                <a:latin typeface="Arial"/>
              </a:rPr>
              <a:t>Muzyka-</a:t>
            </a:r>
            <a:r>
              <a:rPr b="0" lang="pl-PL" sz="2400" spc="-1" strike="noStrike">
                <a:solidFill>
                  <a:srgbClr val="050505"/>
                </a:solidFill>
                <a:latin typeface="Arial"/>
              </a:rPr>
              <a:t>sztuka organizacji struktur dźwiękowych w czasie. Jedna z dziedzin sztuk pięknych, która wpływa na psychikę człowieka przez dźwięki.</a:t>
            </a:r>
            <a:endParaRPr b="0" lang="pl-PL" sz="2400" spc="-1" strike="noStrike">
              <a:solidFill>
                <a:srgbClr val="050505"/>
              </a:solidFill>
              <a:latin typeface="Arial"/>
            </a:endParaRPr>
          </a:p>
        </p:txBody>
      </p:sp>
      <p:pic>
        <p:nvPicPr>
          <p:cNvPr id="46" name="" descr=""/>
          <p:cNvPicPr/>
          <p:nvPr/>
        </p:nvPicPr>
        <p:blipFill>
          <a:blip r:embed="rId1"/>
          <a:stretch/>
        </p:blipFill>
        <p:spPr>
          <a:xfrm>
            <a:off x="7272000" y="2088000"/>
            <a:ext cx="2664000" cy="354384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Rodzaje muzyki</a:t>
            </a:r>
            <a:endParaRPr b="0" lang="pl-PL" sz="3300" spc="-1" strike="noStrike">
              <a:solidFill>
                <a:srgbClr val="050505"/>
              </a:solidFill>
              <a:latin typeface="Times New Roman"/>
            </a:endParaRPr>
          </a:p>
        </p:txBody>
      </p:sp>
      <p:sp>
        <p:nvSpPr>
          <p:cNvPr id="48" name="TextShape 2"/>
          <p:cNvSpPr txBox="1"/>
          <p:nvPr/>
        </p:nvSpPr>
        <p:spPr>
          <a:xfrm>
            <a:off x="1620000" y="136800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1.Muzyka POP</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2.Rock</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3.Heavy Metal</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4.Disco polo</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5.Muzyka elektroniczna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6.Reggae</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7.Blues</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Jak narodziła się muzyka?</a:t>
            </a:r>
            <a:endParaRPr b="0" lang="pl-PL" sz="3300" spc="-1" strike="noStrike">
              <a:solidFill>
                <a:srgbClr val="050505"/>
              </a:solidFill>
              <a:latin typeface="Times New Roman"/>
            </a:endParaRPr>
          </a:p>
        </p:txBody>
      </p:sp>
      <p:sp>
        <p:nvSpPr>
          <p:cNvPr id="50" name="TextShape 2"/>
          <p:cNvSpPr txBox="1"/>
          <p:nvPr/>
        </p:nvSpPr>
        <p:spPr>
          <a:xfrm>
            <a:off x="1620000" y="1368000"/>
            <a:ext cx="8100000" cy="3288240"/>
          </a:xfrm>
          <a:prstGeom prst="rect">
            <a:avLst/>
          </a:prstGeom>
          <a:noFill/>
          <a:ln>
            <a:noFill/>
          </a:ln>
        </p:spPr>
        <p:txBody>
          <a:bodyPr lIns="0" rIns="0" tIns="0" bIns="0">
            <a:normAutofit fontScale="81000"/>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Zgodnie z przekazami biblijnymi twórcą muzyki był Jubal. W Księdze Rodzaju określany jest jako przodek wszystkich tych, którzy grają na flecie lub lirze. Jest to jedyny twórca muzyki wymieniany przed Potopem. Natomiast wedle mitologii rzymskiej za wynalazcę muzyki uważa się Merkurego, który to zgodnie z wierzeniami zrobił lirę ze skorupy żółwia. Według naukowców najprawdopodobniej wszystko zaczęło się od śpiewania. Nasi przodkowie wydobywali z siebie różne dźwięki aby umilić sobie pracę, rozładować stres bądź zaczęli traktować to jako hobby.</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Powstanie instrumentów</a:t>
            </a:r>
            <a:endParaRPr b="0" lang="pl-PL" sz="3300" spc="-1" strike="noStrike">
              <a:solidFill>
                <a:srgbClr val="050505"/>
              </a:solidFill>
              <a:latin typeface="Times New Roman"/>
            </a:endParaRPr>
          </a:p>
        </p:txBody>
      </p:sp>
      <p:sp>
        <p:nvSpPr>
          <p:cNvPr id="52" name="TextShape 2"/>
          <p:cNvSpPr txBox="1"/>
          <p:nvPr/>
        </p:nvSpPr>
        <p:spPr>
          <a:xfrm>
            <a:off x="1620000" y="1368000"/>
            <a:ext cx="8100000" cy="3288240"/>
          </a:xfrm>
          <a:prstGeom prst="rect">
            <a:avLst/>
          </a:prstGeom>
          <a:noFill/>
          <a:ln>
            <a:noFill/>
          </a:ln>
        </p:spPr>
        <p:txBody>
          <a:bodyPr lIns="0" rIns="0" tIns="0" bIns="0">
            <a:normAutofit fontScale="56000"/>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Eksperci za pierwszy naturalny instrument uważają ludzki głos, który zdolny jest do wydawania różnorodnych dźwięków, dzięki wibracjom strun głosowych w połączeniu na przykład z językiem, ustami, czy innymi częściami ciała.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Wraz z rozwojem cywilizacji powstawały pierwsze instrumenty, które nie cechowały się jednak ściśle muzycznym przeznaczeniem. Do obrony przed dzikimi zwierzętami używano kołatek, do porozumiewania się między dużymi odległościami służyły rogi, bębny natomiast zagrzewały do walki i były używane podczas obrządków religijnych. </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Podział instrumentów</a:t>
            </a:r>
            <a:endParaRPr b="0" lang="pl-PL" sz="3300" spc="-1" strike="noStrike">
              <a:solidFill>
                <a:srgbClr val="050505"/>
              </a:solidFill>
              <a:latin typeface="Times New Roman"/>
            </a:endParaRPr>
          </a:p>
        </p:txBody>
      </p:sp>
      <p:sp>
        <p:nvSpPr>
          <p:cNvPr id="54" name="TextShape 2"/>
          <p:cNvSpPr txBox="1"/>
          <p:nvPr/>
        </p:nvSpPr>
        <p:spPr>
          <a:xfrm>
            <a:off x="1548000" y="124776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1</a:t>
            </a:r>
            <a:r>
              <a:rPr b="0" lang="pl-PL" sz="2400" spc="-1" strike="noStrike">
                <a:solidFill>
                  <a:srgbClr val="ff860d"/>
                </a:solidFill>
                <a:latin typeface="Arial"/>
              </a:rPr>
              <a:t>.Dęte</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Flet prosty</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Flet poprzeczny</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Saksofon </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Rożek angielski</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klarnet</a:t>
            </a:r>
            <a:endParaRPr b="0" lang="pl-PL" sz="2400" spc="-1" strike="noStrike">
              <a:solidFill>
                <a:srgbClr val="050505"/>
              </a:solidFill>
              <a:latin typeface="Arial"/>
            </a:endParaRPr>
          </a:p>
        </p:txBody>
      </p:sp>
      <p:pic>
        <p:nvPicPr>
          <p:cNvPr id="55" name="" descr=""/>
          <p:cNvPicPr/>
          <p:nvPr/>
        </p:nvPicPr>
        <p:blipFill>
          <a:blip r:embed="rId1"/>
          <a:stretch/>
        </p:blipFill>
        <p:spPr>
          <a:xfrm>
            <a:off x="5353200" y="1145160"/>
            <a:ext cx="3430800" cy="1835280"/>
          </a:xfrm>
          <a:prstGeom prst="rect">
            <a:avLst/>
          </a:prstGeom>
          <a:ln>
            <a:noFill/>
          </a:ln>
        </p:spPr>
      </p:pic>
      <p:pic>
        <p:nvPicPr>
          <p:cNvPr id="56" name="" descr=""/>
          <p:cNvPicPr/>
          <p:nvPr/>
        </p:nvPicPr>
        <p:blipFill>
          <a:blip r:embed="rId2"/>
          <a:stretch/>
        </p:blipFill>
        <p:spPr>
          <a:xfrm>
            <a:off x="6175080" y="3151080"/>
            <a:ext cx="2392920" cy="239292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Podział instrumentów</a:t>
            </a:r>
            <a:endParaRPr b="0" lang="pl-PL" sz="3300" spc="-1" strike="noStrike">
              <a:solidFill>
                <a:srgbClr val="050505"/>
              </a:solidFill>
              <a:latin typeface="Times New Roman"/>
            </a:endParaRPr>
          </a:p>
        </p:txBody>
      </p:sp>
      <p:sp>
        <p:nvSpPr>
          <p:cNvPr id="58" name="TextShape 2"/>
          <p:cNvSpPr txBox="1"/>
          <p:nvPr/>
        </p:nvSpPr>
        <p:spPr>
          <a:xfrm>
            <a:off x="1620000" y="136800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2.</a:t>
            </a:r>
            <a:r>
              <a:rPr b="0" lang="pl-PL" sz="2400" spc="-1" strike="noStrike">
                <a:solidFill>
                  <a:srgbClr val="3465a4"/>
                </a:solidFill>
                <a:latin typeface="Arial"/>
              </a:rPr>
              <a:t>Perkusyjne</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Perkusja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Bębenki</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Cajony</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Dzwonki</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Trójkąty</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endParaRPr b="0" lang="pl-PL" sz="2400" spc="-1" strike="noStrike">
              <a:solidFill>
                <a:srgbClr val="050505"/>
              </a:solidFill>
              <a:latin typeface="Arial"/>
            </a:endParaRPr>
          </a:p>
        </p:txBody>
      </p:sp>
      <p:pic>
        <p:nvPicPr>
          <p:cNvPr id="59" name="" descr=""/>
          <p:cNvPicPr/>
          <p:nvPr/>
        </p:nvPicPr>
        <p:blipFill>
          <a:blip r:embed="rId1"/>
          <a:stretch/>
        </p:blipFill>
        <p:spPr>
          <a:xfrm>
            <a:off x="4680000" y="1224000"/>
            <a:ext cx="5087520" cy="3616920"/>
          </a:xfrm>
          <a:prstGeom prst="rect">
            <a:avLst/>
          </a:prstGeom>
          <a:ln>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Podział instrumentów</a:t>
            </a:r>
            <a:endParaRPr b="0" lang="pl-PL" sz="3300" spc="-1" strike="noStrike">
              <a:solidFill>
                <a:srgbClr val="050505"/>
              </a:solidFill>
              <a:latin typeface="Times New Roman"/>
            </a:endParaRPr>
          </a:p>
        </p:txBody>
      </p:sp>
      <p:sp>
        <p:nvSpPr>
          <p:cNvPr id="61" name="TextShape 2"/>
          <p:cNvSpPr txBox="1"/>
          <p:nvPr/>
        </p:nvSpPr>
        <p:spPr>
          <a:xfrm>
            <a:off x="1620000" y="136800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3.</a:t>
            </a:r>
            <a:r>
              <a:rPr b="0" lang="pl-PL" sz="2400" spc="-1" strike="noStrike">
                <a:solidFill>
                  <a:srgbClr val="3faf46"/>
                </a:solidFill>
                <a:latin typeface="Arial"/>
              </a:rPr>
              <a:t>Strunowe</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Bałałajka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Gitara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Banjo</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Cytra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Gitara basowa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harfa</a:t>
            </a:r>
            <a:endParaRPr b="0" lang="pl-PL" sz="2400" spc="-1" strike="noStrike">
              <a:solidFill>
                <a:srgbClr val="050505"/>
              </a:solidFill>
              <a:latin typeface="Arial"/>
            </a:endParaRPr>
          </a:p>
        </p:txBody>
      </p:sp>
      <p:pic>
        <p:nvPicPr>
          <p:cNvPr id="62" name="" descr=""/>
          <p:cNvPicPr/>
          <p:nvPr/>
        </p:nvPicPr>
        <p:blipFill>
          <a:blip r:embed="rId1"/>
          <a:stretch/>
        </p:blipFill>
        <p:spPr>
          <a:xfrm>
            <a:off x="4464000" y="1224000"/>
            <a:ext cx="5112000" cy="3834000"/>
          </a:xfrm>
          <a:prstGeom prst="rect">
            <a:avLst/>
          </a:prstGeom>
          <a:ln>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Czy muzyka poprawia nastrój?</a:t>
            </a:r>
            <a:endParaRPr b="0" lang="pl-PL" sz="3300" spc="-1" strike="noStrike">
              <a:solidFill>
                <a:srgbClr val="050505"/>
              </a:solidFill>
              <a:latin typeface="Times New Roman"/>
            </a:endParaRPr>
          </a:p>
        </p:txBody>
      </p:sp>
      <p:sp>
        <p:nvSpPr>
          <p:cNvPr id="64" name="TextShape 2"/>
          <p:cNvSpPr txBox="1"/>
          <p:nvPr/>
        </p:nvSpPr>
        <p:spPr>
          <a:xfrm>
            <a:off x="1620000" y="1368000"/>
            <a:ext cx="8100000" cy="3288240"/>
          </a:xfrm>
          <a:prstGeom prst="rect">
            <a:avLst/>
          </a:prstGeom>
          <a:noFill/>
          <a:ln>
            <a:noFill/>
          </a:ln>
        </p:spPr>
        <p:txBody>
          <a:bodyPr lIns="0" rIns="0" tIns="0" bIns="0">
            <a:normAutofit fontScale="56000"/>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Muzyka daje o wiele więcej niż tylko pewność siebie — może poprawić koncentrację, podnieść morale i pozytywnie wpływać na ogólne samopoczucie. Dowiedli tego naukowcy. W jednym z badań odtwarzali muzykę z różnych gatunków i prosili uczestników o określenie, czy przedstawiane emoji są smutne czy wesołe. Okazało się, że nawet jeśli podczas odtwarzania wesołej muzyki pokazano emoji o neutralnym wyrazie twarzy, uczestnicy badania twierdzili, że widzieli twarz szczęśliwą. Co się działo, gdy muzyka była bardziej melancholijna? Dokładnie tak: ludzie postrzegali neutralne emoji jako smutne. Wyniki badań pokazują, że muzyka może też dodawać pewności siebie i w ten sposób pomagać ludziom odnosić sukcesy w każdej dziedzinie życia. </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Muzyka formą terapii</a:t>
            </a:r>
            <a:endParaRPr b="0" lang="pl-PL" sz="3300" spc="-1" strike="noStrike">
              <a:solidFill>
                <a:srgbClr val="050505"/>
              </a:solidFill>
              <a:latin typeface="Times New Roman"/>
            </a:endParaRPr>
          </a:p>
        </p:txBody>
      </p:sp>
      <p:sp>
        <p:nvSpPr>
          <p:cNvPr id="66" name="TextShape 2"/>
          <p:cNvSpPr txBox="1"/>
          <p:nvPr/>
        </p:nvSpPr>
        <p:spPr>
          <a:xfrm>
            <a:off x="1620000" y="1368000"/>
            <a:ext cx="8100000" cy="3288240"/>
          </a:xfrm>
          <a:prstGeom prst="rect">
            <a:avLst/>
          </a:prstGeom>
          <a:noFill/>
          <a:ln>
            <a:noFill/>
          </a:ln>
        </p:spPr>
        <p:txBody>
          <a:bodyPr lIns="0" rIns="0" tIns="0" bIns="0">
            <a:normAutofit/>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Obecnie różne działania muzyczne wykorzystuje się coraz szerzej w terapii. Muzykoterapia to dziedzina, która zajmuje się wpływem muzyki na zdrowie człowieka. Wykorzystuje się w niej muzykę do poprawy funkcjonowania osób w różnym wieku, z różnorodnymi trudnościami czy schorzeniami.</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Dobór odpowiedniej, muzycznej stymulacji może być pomocny w terapii zaburzeń w zakresie: słuchania, zaburzeń równowagi, nadpobudliwości czy autyzmu.</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TextShape 1"/>
          <p:cNvSpPr txBox="1"/>
          <p:nvPr/>
        </p:nvSpPr>
        <p:spPr>
          <a:xfrm>
            <a:off x="1620000" y="216000"/>
            <a:ext cx="8100000" cy="936000"/>
          </a:xfrm>
          <a:prstGeom prst="rect">
            <a:avLst/>
          </a:prstGeom>
          <a:noFill/>
          <a:ln>
            <a:noFill/>
          </a:ln>
        </p:spPr>
        <p:txBody>
          <a:bodyPr lIns="0" rIns="0" tIns="0" bIns="0" anchor="ctr">
            <a:normAutofit/>
          </a:bodyPr>
          <a:p>
            <a:pPr algn="ctr"/>
            <a:r>
              <a:rPr b="0" lang="pl-PL" sz="3300" spc="-1" strike="noStrike">
                <a:solidFill>
                  <a:srgbClr val="050505"/>
                </a:solidFill>
                <a:latin typeface="Times New Roman"/>
              </a:rPr>
              <a:t>Ciekawostki o muzyce</a:t>
            </a:r>
            <a:endParaRPr b="0" lang="pl-PL" sz="3300" spc="-1" strike="noStrike">
              <a:solidFill>
                <a:srgbClr val="050505"/>
              </a:solidFill>
              <a:latin typeface="Times New Roman"/>
            </a:endParaRPr>
          </a:p>
        </p:txBody>
      </p:sp>
      <p:sp>
        <p:nvSpPr>
          <p:cNvPr id="68" name="TextShape 2"/>
          <p:cNvSpPr txBox="1"/>
          <p:nvPr/>
        </p:nvSpPr>
        <p:spPr>
          <a:xfrm>
            <a:off x="1620000" y="1368000"/>
            <a:ext cx="8100000" cy="3288240"/>
          </a:xfrm>
          <a:prstGeom prst="rect">
            <a:avLst/>
          </a:prstGeom>
          <a:noFill/>
          <a:ln>
            <a:noFill/>
          </a:ln>
        </p:spPr>
        <p:txBody>
          <a:bodyPr lIns="0" rIns="0" tIns="0" bIns="0">
            <a:normAutofit fontScale="26000"/>
          </a:bodyPr>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1. Słuchanie muzyki przy wykonywaniu ćwiczeń poprawia naszą sprawność fizyczną.</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2. Twoja ulubiona piosenka jest najprawdopodobniej ulubioną, ponieważ kojarzysz ją z emocjonalnym wydarzeniem ze swojego życia.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3. Bicie Twojego serca zmienia się i naśladuje muzykę, której aktualnie słuchasz.</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4. Kwiaty mogą rosnąć szybciej, kiedy słuchają muzyki — zwłaszcza muzyki klasycznej.</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5. Rodzaj słuchanej przez Ciebie muzyki wpływa na sposób postrzegania przez Ciebie świata.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6. Głośna muzyka może sprawić, że osoba wypije więcej alkoholu w krótszym czasie</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7. Małe dzieci mogą zachowywać spokój nawet dwa razy dłużej, kiedy słuchają piosenki, aniżeli mówienia.</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8. Muzyka może pomóc przy uszkodzeniach mózgu. Zdarza się, że przywołuje utracone wspomnienia. </a:t>
            </a:r>
            <a:endParaRPr b="0" lang="pl-PL" sz="2400" spc="-1" strike="noStrike">
              <a:solidFill>
                <a:srgbClr val="050505"/>
              </a:solidFill>
              <a:latin typeface="Arial"/>
            </a:endParaRPr>
          </a:p>
          <a:p>
            <a:pPr marL="432000" indent="-324000">
              <a:spcAft>
                <a:spcPts val="1060"/>
              </a:spcAft>
              <a:buClr>
                <a:srgbClr val="0066ff"/>
              </a:buClr>
              <a:buSzPct val="40000"/>
              <a:buFont typeface="Wingdings" charset="2"/>
              <a:buChar char=""/>
            </a:pPr>
            <a:r>
              <a:rPr b="0" lang="pl-PL" sz="2400" spc="-1" strike="noStrike">
                <a:solidFill>
                  <a:srgbClr val="050505"/>
                </a:solidFill>
                <a:latin typeface="Arial"/>
              </a:rPr>
              <a:t>9.Udowodniono naukowo, że śpiewanie w grupie zmniejsza stres, łagodzi lęki i zwiększa poziom endorfin w organizmie. </a:t>
            </a:r>
            <a:endParaRPr b="0" lang="pl-PL" sz="2400" spc="-1" strike="noStrike">
              <a:solidFill>
                <a:srgbClr val="050505"/>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9" name="" descr=""/>
          <p:cNvPicPr/>
          <p:nvPr/>
        </p:nvPicPr>
        <p:blipFill>
          <a:blip r:embed="rId1"/>
          <a:stretch/>
        </p:blipFill>
        <p:spPr>
          <a:xfrm>
            <a:off x="3096720" y="0"/>
            <a:ext cx="4008240" cy="5669640"/>
          </a:xfrm>
          <a:prstGeom prst="rect">
            <a:avLst/>
          </a:prstGeom>
          <a:ln>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0" name="" descr=""/>
          <p:cNvPicPr/>
          <p:nvPr/>
        </p:nvPicPr>
        <p:blipFill>
          <a:blip r:embed="rId1"/>
          <a:stretch/>
        </p:blipFill>
        <p:spPr>
          <a:xfrm>
            <a:off x="2448000" y="507600"/>
            <a:ext cx="5714640" cy="467640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LibreOffice/6.4.3.2$Windows_X86_64 LibreOffice_project/747b5d0ebf89f41c860ec2a39efd7cb15b54f2d8</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2021-09-28T19:38:10Z</dcterms:created>
  <dc:creator/>
  <dc:description/>
  <dc:language>pl-PL</dc:language>
  <cp:lastModifiedBy/>
  <dcterms:modified xsi:type="dcterms:W3CDTF">2021-09-28T20:41:39Z</dcterms:modified>
  <cp:revision>2</cp:revision>
  <dc:subject/>
  <dc:title>DNA</dc:title>
</cp:coreProperties>
</file>