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387"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lajd tytułowy" type="title">
  <p:cSld name="TITLE">
    <p:bg>
      <p:bgPr>
        <a:solidFill>
          <a:schemeClr val="lt2"/>
        </a:solidFill>
        <a:effectLst/>
      </p:bgPr>
    </p:bg>
    <p:spTree>
      <p:nvGrpSpPr>
        <p:cNvPr id="1" name="Shape 20"/>
        <p:cNvGrpSpPr/>
        <p:nvPr/>
      </p:nvGrpSpPr>
      <p:grpSpPr>
        <a:xfrm>
          <a:off x="0" y="0"/>
          <a:ext cx="0" cy="0"/>
          <a:chOff x="0" y="0"/>
          <a:chExt cx="0" cy="0"/>
        </a:xfrm>
      </p:grpSpPr>
      <p:sp>
        <p:nvSpPr>
          <p:cNvPr id="21" name="Google Shape;21;p2"/>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22" name="Google Shape;22;p2"/>
          <p:cNvSpPr/>
          <p:nvPr/>
        </p:nvSpPr>
        <p:spPr>
          <a:xfrm>
            <a:off x="8991600" y="3048"/>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23" name="Google Shape;23;p2"/>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24" name="Google Shape;24;p2"/>
          <p:cNvSpPr/>
          <p:nvPr/>
        </p:nvSpPr>
        <p:spPr>
          <a:xfrm>
            <a:off x="0" y="0"/>
            <a:ext cx="9144000" cy="2514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25" name="Google Shape;25;p2"/>
          <p:cNvSpPr/>
          <p:nvPr/>
        </p:nvSpPr>
        <p:spPr>
          <a:xfrm>
            <a:off x="146304" y="6391656"/>
            <a:ext cx="8833104" cy="30956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26" name="Google Shape;26;p2"/>
          <p:cNvSpPr txBox="1">
            <a:spLocks noGrp="1"/>
          </p:cNvSpPr>
          <p:nvPr>
            <p:ph type="subTitle" idx="1"/>
          </p:nvPr>
        </p:nvSpPr>
        <p:spPr>
          <a:xfrm>
            <a:off x="1371600" y="2819400"/>
            <a:ext cx="6400800" cy="1752600"/>
          </a:xfrm>
          <a:prstGeom prst="rect">
            <a:avLst/>
          </a:prstGeom>
          <a:noFill/>
          <a:ln>
            <a:noFill/>
          </a:ln>
        </p:spPr>
        <p:txBody>
          <a:bodyPr spcFirstLastPara="1" wrap="square" lIns="91425" tIns="45700" rIns="91425" bIns="45700" anchor="t" anchorCtr="0">
            <a:normAutofit/>
          </a:bodyPr>
          <a:lstStyle>
            <a:lvl1pPr lvl="0" algn="ctr">
              <a:spcBef>
                <a:spcPts val="320"/>
              </a:spcBef>
              <a:spcAft>
                <a:spcPts val="0"/>
              </a:spcAft>
              <a:buSzPts val="1360"/>
              <a:buNone/>
              <a:defRPr sz="1600" b="1" cap="none">
                <a:solidFill>
                  <a:schemeClr val="dk2"/>
                </a:solidFill>
              </a:defRPr>
            </a:lvl1pPr>
            <a:lvl2pPr lvl="1" algn="ctr">
              <a:spcBef>
                <a:spcPts val="360"/>
              </a:spcBef>
              <a:spcAft>
                <a:spcPts val="0"/>
              </a:spcAft>
              <a:buSzPts val="1260"/>
              <a:buNone/>
              <a:defRPr/>
            </a:lvl2pPr>
            <a:lvl3pPr lvl="2" algn="ctr">
              <a:spcBef>
                <a:spcPts val="360"/>
              </a:spcBef>
              <a:spcAft>
                <a:spcPts val="0"/>
              </a:spcAft>
              <a:buSzPts val="1350"/>
              <a:buNone/>
              <a:defRPr/>
            </a:lvl3pPr>
            <a:lvl4pPr lvl="3" algn="ctr">
              <a:spcBef>
                <a:spcPts val="360"/>
              </a:spcBef>
              <a:spcAft>
                <a:spcPts val="0"/>
              </a:spcAft>
              <a:buSzPts val="1260"/>
              <a:buNone/>
              <a:defRPr/>
            </a:lvl4pPr>
            <a:lvl5pPr lvl="4" algn="ctr">
              <a:spcBef>
                <a:spcPts val="360"/>
              </a:spcBef>
              <a:spcAft>
                <a:spcPts val="0"/>
              </a:spcAft>
              <a:buSzPts val="1800"/>
              <a:buNone/>
              <a:defRPr/>
            </a:lvl5pPr>
            <a:lvl6pPr lvl="5" algn="ctr">
              <a:spcBef>
                <a:spcPts val="360"/>
              </a:spcBef>
              <a:spcAft>
                <a:spcPts val="0"/>
              </a:spcAft>
              <a:buSzPts val="1440"/>
              <a:buNone/>
              <a:defRPr/>
            </a:lvl6pPr>
            <a:lvl7pPr lvl="6" algn="ctr">
              <a:spcBef>
                <a:spcPts val="360"/>
              </a:spcBef>
              <a:spcAft>
                <a:spcPts val="0"/>
              </a:spcAft>
              <a:buSzPts val="1620"/>
              <a:buNone/>
              <a:defRPr/>
            </a:lvl7pPr>
            <a:lvl8pPr lvl="7" algn="ctr">
              <a:spcBef>
                <a:spcPts val="360"/>
              </a:spcBef>
              <a:spcAft>
                <a:spcPts val="0"/>
              </a:spcAft>
              <a:buSzPts val="1800"/>
              <a:buNone/>
              <a:defRPr/>
            </a:lvl8pPr>
            <a:lvl9pPr lvl="8" algn="ctr">
              <a:spcBef>
                <a:spcPts val="360"/>
              </a:spcBef>
              <a:spcAft>
                <a:spcPts val="0"/>
              </a:spcAft>
              <a:buSzPts val="1620"/>
              <a:buNone/>
              <a:defRPr/>
            </a:lvl9pPr>
          </a:lstStyle>
          <a:p>
            <a:endParaRPr/>
          </a:p>
        </p:txBody>
      </p:sp>
      <p:sp>
        <p:nvSpPr>
          <p:cNvPr id="27" name="Google Shape;27;p2"/>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cxnSp>
        <p:nvCxnSpPr>
          <p:cNvPr id="29" name="Google Shape;29;p2"/>
          <p:cNvCxnSpPr/>
          <p:nvPr/>
        </p:nvCxnSpPr>
        <p:spPr>
          <a:xfrm>
            <a:off x="155448" y="2420112"/>
            <a:ext cx="8833104" cy="0"/>
          </a:xfrm>
          <a:prstGeom prst="straightConnector1">
            <a:avLst/>
          </a:prstGeom>
          <a:noFill/>
          <a:ln w="11425" cap="flat" cmpd="sng">
            <a:solidFill>
              <a:srgbClr val="7A9798"/>
            </a:solidFill>
            <a:prstDash val="dash"/>
            <a:round/>
            <a:headEnd type="none" w="sm" len="sm"/>
            <a:tailEnd type="none" w="sm" len="sm"/>
          </a:ln>
        </p:spPr>
      </p:cxnSp>
      <p:sp>
        <p:nvSpPr>
          <p:cNvPr id="30" name="Google Shape;30;p2"/>
          <p:cNvSpPr/>
          <p:nvPr/>
        </p:nvSpPr>
        <p:spPr>
          <a:xfrm>
            <a:off x="152400" y="152400"/>
            <a:ext cx="8833104" cy="6547104"/>
          </a:xfrm>
          <a:prstGeom prst="rect">
            <a:avLst/>
          </a:prstGeom>
          <a:noFill/>
          <a:ln w="9525" cap="flat" cmpd="sng">
            <a:solidFill>
              <a:srgbClr val="7A97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31" name="Google Shape;31;p2"/>
          <p:cNvSpPr/>
          <p:nvPr/>
        </p:nvSpPr>
        <p:spPr>
          <a:xfrm>
            <a:off x="4267200" y="2115312"/>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32" name="Google Shape;32;p2"/>
          <p:cNvSpPr/>
          <p:nvPr/>
        </p:nvSpPr>
        <p:spPr>
          <a:xfrm>
            <a:off x="4361688" y="2209800"/>
            <a:ext cx="420624" cy="420624"/>
          </a:xfrm>
          <a:prstGeom prst="ellipse">
            <a:avLst/>
          </a:prstGeom>
          <a:solidFill>
            <a:srgbClr val="FFFFFF"/>
          </a:solidFill>
          <a:ln w="50800" cap="rnd" cmpd="dbl">
            <a:solidFill>
              <a:srgbClr val="7A97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33" name="Google Shape;33;p2"/>
          <p:cNvSpPr txBox="1">
            <a:spLocks noGrp="1"/>
          </p:cNvSpPr>
          <p:nvPr>
            <p:ph type="sldNum" idx="12"/>
          </p:nvPr>
        </p:nvSpPr>
        <p:spPr>
          <a:xfrm>
            <a:off x="4343400" y="2199450"/>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sz="1600">
                <a:solidFill>
                  <a:srgbClr val="7A9798"/>
                </a:solidFill>
                <a:latin typeface="Georgia"/>
                <a:ea typeface="Georgia"/>
                <a:cs typeface="Georgia"/>
                <a:sym typeface="Georgia"/>
              </a:defRPr>
            </a:lvl1pPr>
            <a:lvl2pPr marL="0" lvl="1" indent="0" algn="ctr">
              <a:spcBef>
                <a:spcPts val="0"/>
              </a:spcBef>
              <a:buNone/>
              <a:defRPr sz="1600">
                <a:solidFill>
                  <a:srgbClr val="7A9798"/>
                </a:solidFill>
                <a:latin typeface="Georgia"/>
                <a:ea typeface="Georgia"/>
                <a:cs typeface="Georgia"/>
                <a:sym typeface="Georgia"/>
              </a:defRPr>
            </a:lvl2pPr>
            <a:lvl3pPr marL="0" lvl="2" indent="0" algn="ctr">
              <a:spcBef>
                <a:spcPts val="0"/>
              </a:spcBef>
              <a:buNone/>
              <a:defRPr sz="1600">
                <a:solidFill>
                  <a:srgbClr val="7A9798"/>
                </a:solidFill>
                <a:latin typeface="Georgia"/>
                <a:ea typeface="Georgia"/>
                <a:cs typeface="Georgia"/>
                <a:sym typeface="Georgia"/>
              </a:defRPr>
            </a:lvl3pPr>
            <a:lvl4pPr marL="0" lvl="3" indent="0" algn="ctr">
              <a:spcBef>
                <a:spcPts val="0"/>
              </a:spcBef>
              <a:buNone/>
              <a:defRPr sz="1600">
                <a:solidFill>
                  <a:srgbClr val="7A9798"/>
                </a:solidFill>
                <a:latin typeface="Georgia"/>
                <a:ea typeface="Georgia"/>
                <a:cs typeface="Georgia"/>
                <a:sym typeface="Georgia"/>
              </a:defRPr>
            </a:lvl4pPr>
            <a:lvl5pPr marL="0" lvl="4" indent="0" algn="ctr">
              <a:spcBef>
                <a:spcPts val="0"/>
              </a:spcBef>
              <a:buNone/>
              <a:defRPr sz="1600">
                <a:solidFill>
                  <a:srgbClr val="7A9798"/>
                </a:solidFill>
                <a:latin typeface="Georgia"/>
                <a:ea typeface="Georgia"/>
                <a:cs typeface="Georgia"/>
                <a:sym typeface="Georgia"/>
              </a:defRPr>
            </a:lvl5pPr>
            <a:lvl6pPr marL="0" lvl="5" indent="0" algn="ctr">
              <a:spcBef>
                <a:spcPts val="0"/>
              </a:spcBef>
              <a:buNone/>
              <a:defRPr sz="1600">
                <a:solidFill>
                  <a:srgbClr val="7A9798"/>
                </a:solidFill>
                <a:latin typeface="Georgia"/>
                <a:ea typeface="Georgia"/>
                <a:cs typeface="Georgia"/>
                <a:sym typeface="Georgia"/>
              </a:defRPr>
            </a:lvl6pPr>
            <a:lvl7pPr marL="0" lvl="6" indent="0" algn="ctr">
              <a:spcBef>
                <a:spcPts val="0"/>
              </a:spcBef>
              <a:buNone/>
              <a:defRPr sz="1600">
                <a:solidFill>
                  <a:srgbClr val="7A9798"/>
                </a:solidFill>
                <a:latin typeface="Georgia"/>
                <a:ea typeface="Georgia"/>
                <a:cs typeface="Georgia"/>
                <a:sym typeface="Georgia"/>
              </a:defRPr>
            </a:lvl7pPr>
            <a:lvl8pPr marL="0" lvl="7" indent="0" algn="ctr">
              <a:spcBef>
                <a:spcPts val="0"/>
              </a:spcBef>
              <a:buNone/>
              <a:defRPr sz="1600">
                <a:solidFill>
                  <a:srgbClr val="7A9798"/>
                </a:solidFill>
                <a:latin typeface="Georgia"/>
                <a:ea typeface="Georgia"/>
                <a:cs typeface="Georgia"/>
                <a:sym typeface="Georgia"/>
              </a:defRPr>
            </a:lvl8pPr>
            <a:lvl9pPr marL="0" lvl="8" indent="0" algn="ctr">
              <a:spcBef>
                <a:spcPts val="0"/>
              </a:spcBef>
              <a:buNone/>
              <a:defRPr sz="1600">
                <a:solidFill>
                  <a:srgbClr val="7A9798"/>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pl-PL"/>
              <a:t>‹#›</a:t>
            </a:fld>
            <a:endParaRPr/>
          </a:p>
        </p:txBody>
      </p:sp>
      <p:sp>
        <p:nvSpPr>
          <p:cNvPr id="34" name="Google Shape;34;p2"/>
          <p:cNvSpPr txBox="1">
            <a:spLocks noGrp="1"/>
          </p:cNvSpPr>
          <p:nvPr>
            <p:ph type="ctrTitle"/>
          </p:nvPr>
        </p:nvSpPr>
        <p:spPr>
          <a:xfrm>
            <a:off x="685800" y="381000"/>
            <a:ext cx="7772400" cy="1752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chemeClr val="accent1"/>
              </a:buClr>
              <a:buSzPts val="4200"/>
              <a:buFont typeface="Georgia"/>
              <a:buNone/>
              <a:defRPr sz="4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ytuł i zawartość" type="obj">
  <p:cSld name="OBJECT">
    <p:bg>
      <p:bgPr>
        <a:solidFill>
          <a:schemeClr val="lt2"/>
        </a:solidFill>
        <a:effectLst/>
      </p:bgPr>
    </p:bg>
    <p:spTree>
      <p:nvGrpSpPr>
        <p:cNvPr id="1" name="Shape 35"/>
        <p:cNvGrpSpPr/>
        <p:nvPr/>
      </p:nvGrpSpPr>
      <p:grpSpPr>
        <a:xfrm>
          <a:off x="0" y="0"/>
          <a:ext cx="0" cy="0"/>
          <a:chOff x="0" y="0"/>
          <a:chExt cx="0" cy="0"/>
        </a:xfrm>
      </p:grpSpPr>
      <p:sp>
        <p:nvSpPr>
          <p:cNvPr id="36" name="Google Shape;36;p3"/>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7A9798"/>
              </a:buClr>
              <a:buSzPts val="3300"/>
              <a:buFont typeface="Georgia"/>
              <a:buNone/>
              <a:defRPr>
                <a:solidFill>
                  <a:srgbClr val="7A979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
          <p:cNvSpPr txBox="1">
            <a:spLocks noGrp="1"/>
          </p:cNvSpPr>
          <p:nvPr>
            <p:ph type="sldNum" idx="12"/>
          </p:nvPr>
        </p:nvSpPr>
        <p:spPr>
          <a:xfrm>
            <a:off x="4361688" y="1026372"/>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pl-PL"/>
              <a:t>‹#›</a:t>
            </a:fld>
            <a:endParaRPr/>
          </a:p>
        </p:txBody>
      </p:sp>
      <p:sp>
        <p:nvSpPr>
          <p:cNvPr id="40" name="Google Shape;40;p3"/>
          <p:cNvSpPr txBox="1">
            <a:spLocks noGrp="1"/>
          </p:cNvSpPr>
          <p:nvPr>
            <p:ph type="body" idx="1"/>
          </p:nvPr>
        </p:nvSpPr>
        <p:spPr>
          <a:xfrm>
            <a:off x="301752" y="1527048"/>
            <a:ext cx="8503920" cy="45720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08610" algn="l">
              <a:spcBef>
                <a:spcPts val="360"/>
              </a:spcBef>
              <a:spcAft>
                <a:spcPts val="0"/>
              </a:spcAft>
              <a:buSzPts val="1260"/>
              <a:buChar char="⚪"/>
              <a:defRPr/>
            </a:lvl2pPr>
            <a:lvl3pPr marL="1371600" lvl="2" indent="-314325" algn="l">
              <a:spcBef>
                <a:spcPts val="360"/>
              </a:spcBef>
              <a:spcAft>
                <a:spcPts val="0"/>
              </a:spcAft>
              <a:buSzPts val="1350"/>
              <a:buChar char="⯍"/>
              <a:defRPr/>
            </a:lvl3pPr>
            <a:lvl4pPr marL="1828800" lvl="3" indent="-308610" algn="l">
              <a:spcBef>
                <a:spcPts val="360"/>
              </a:spcBef>
              <a:spcAft>
                <a:spcPts val="0"/>
              </a:spcAft>
              <a:buSzPts val="1260"/>
              <a:buChar char="🞆"/>
              <a:defRPr/>
            </a:lvl4pPr>
            <a:lvl5pPr marL="2286000" lvl="4" indent="-342900" algn="l">
              <a:spcBef>
                <a:spcPts val="360"/>
              </a:spcBef>
              <a:spcAft>
                <a:spcPts val="0"/>
              </a:spcAft>
              <a:buSzPts val="1800"/>
              <a:buChar char="•"/>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wa elementy zawartości" type="twoObj">
  <p:cSld name="TWO_OBJECTS">
    <p:bg>
      <p:bgPr>
        <a:solidFill>
          <a:schemeClr val="lt2"/>
        </a:solidFill>
        <a:effectLst/>
      </p:bgPr>
    </p:bg>
    <p:spTree>
      <p:nvGrpSpPr>
        <p:cNvPr id="1" name="Shape 41"/>
        <p:cNvGrpSpPr/>
        <p:nvPr/>
      </p:nvGrpSpPr>
      <p:grpSpPr>
        <a:xfrm>
          <a:off x="0" y="0"/>
          <a:ext cx="0" cy="0"/>
          <a:chOff x="0" y="0"/>
          <a:chExt cx="0" cy="0"/>
        </a:xfrm>
      </p:grpSpPr>
      <p:sp>
        <p:nvSpPr>
          <p:cNvPr id="42" name="Google Shape;42;p4"/>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
          <p:cNvSpPr txBox="1">
            <a:spLocks noGrp="1"/>
          </p:cNvSpPr>
          <p:nvPr>
            <p:ph type="dt" idx="10"/>
          </p:nvPr>
        </p:nvSpPr>
        <p:spPr>
          <a:xfrm>
            <a:off x="5791200" y="640994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4"/>
          <p:cNvSpPr txBox="1">
            <a:spLocks noGrp="1"/>
          </p:cNvSpPr>
          <p:nvPr>
            <p:ph type="sldNum" idx="12"/>
          </p:nvPr>
        </p:nvSpPr>
        <p:spPr>
          <a:xfrm>
            <a:off x="4343400" y="1040174"/>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pl-PL"/>
              <a:t>‹#›</a:t>
            </a:fld>
            <a:endParaRPr/>
          </a:p>
        </p:txBody>
      </p:sp>
      <p:cxnSp>
        <p:nvCxnSpPr>
          <p:cNvPr id="46" name="Google Shape;46;p4"/>
          <p:cNvCxnSpPr/>
          <p:nvPr/>
        </p:nvCxnSpPr>
        <p:spPr>
          <a:xfrm rot="10800000" flipH="1">
            <a:off x="4563080" y="1575652"/>
            <a:ext cx="8921" cy="4819557"/>
          </a:xfrm>
          <a:prstGeom prst="straightConnector1">
            <a:avLst/>
          </a:prstGeom>
          <a:noFill/>
          <a:ln w="9525" cap="flat" cmpd="sng">
            <a:solidFill>
              <a:schemeClr val="dk2"/>
            </a:solidFill>
            <a:prstDash val="dash"/>
            <a:round/>
            <a:headEnd type="none" w="sm" len="sm"/>
            <a:tailEnd type="none" w="sm" len="sm"/>
          </a:ln>
        </p:spPr>
      </p:cxnSp>
      <p:sp>
        <p:nvSpPr>
          <p:cNvPr id="47" name="Google Shape;47;p4"/>
          <p:cNvSpPr txBox="1">
            <a:spLocks noGrp="1"/>
          </p:cNvSpPr>
          <p:nvPr>
            <p:ph type="body" idx="1"/>
          </p:nvPr>
        </p:nvSpPr>
        <p:spPr>
          <a:xfrm>
            <a:off x="301752" y="1371600"/>
            <a:ext cx="4038600" cy="4681728"/>
          </a:xfrm>
          <a:prstGeom prst="rect">
            <a:avLst/>
          </a:prstGeom>
          <a:noFill/>
          <a:ln>
            <a:noFill/>
          </a:ln>
        </p:spPr>
        <p:txBody>
          <a:bodyPr spcFirstLastPara="1" wrap="square" lIns="91425" tIns="45700" rIns="91425" bIns="45700" anchor="t" anchorCtr="0">
            <a:normAutofit/>
          </a:bodyPr>
          <a:lstStyle>
            <a:lvl1pPr marL="457200" lvl="0" indent="-363537" algn="l">
              <a:spcBef>
                <a:spcPts val="500"/>
              </a:spcBef>
              <a:spcAft>
                <a:spcPts val="0"/>
              </a:spcAft>
              <a:buSzPts val="2125"/>
              <a:buChar char="⚫"/>
              <a:defRPr sz="2500"/>
            </a:lvl1pPr>
            <a:lvl2pPr marL="914400" lvl="1" indent="-308610" algn="l">
              <a:spcBef>
                <a:spcPts val="360"/>
              </a:spcBef>
              <a:spcAft>
                <a:spcPts val="0"/>
              </a:spcAft>
              <a:buSzPts val="1260"/>
              <a:buChar char="⚪"/>
              <a:defRPr/>
            </a:lvl2pPr>
            <a:lvl3pPr marL="1371600" lvl="2" indent="-314325" algn="l">
              <a:spcBef>
                <a:spcPts val="360"/>
              </a:spcBef>
              <a:spcAft>
                <a:spcPts val="0"/>
              </a:spcAft>
              <a:buSzPts val="1350"/>
              <a:buChar char="⯍"/>
              <a:defRPr/>
            </a:lvl3pPr>
            <a:lvl4pPr marL="1828800" lvl="3" indent="-308610" algn="l">
              <a:spcBef>
                <a:spcPts val="360"/>
              </a:spcBef>
              <a:spcAft>
                <a:spcPts val="0"/>
              </a:spcAft>
              <a:buSzPts val="1260"/>
              <a:buChar char="🞆"/>
              <a:defRPr/>
            </a:lvl4pPr>
            <a:lvl5pPr marL="2286000" lvl="4" indent="-342900" algn="l">
              <a:spcBef>
                <a:spcPts val="360"/>
              </a:spcBef>
              <a:spcAft>
                <a:spcPts val="0"/>
              </a:spcAft>
              <a:buSzPts val="1800"/>
              <a:buChar char="•"/>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48" name="Google Shape;48;p4"/>
          <p:cNvSpPr txBox="1">
            <a:spLocks noGrp="1"/>
          </p:cNvSpPr>
          <p:nvPr>
            <p:ph type="body" idx="2"/>
          </p:nvPr>
        </p:nvSpPr>
        <p:spPr>
          <a:xfrm>
            <a:off x="4800600" y="1371600"/>
            <a:ext cx="4038600" cy="4681728"/>
          </a:xfrm>
          <a:prstGeom prst="rect">
            <a:avLst/>
          </a:prstGeom>
          <a:noFill/>
          <a:ln>
            <a:noFill/>
          </a:ln>
        </p:spPr>
        <p:txBody>
          <a:bodyPr spcFirstLastPara="1" wrap="square" lIns="91425" tIns="45700" rIns="91425" bIns="45700" anchor="t" anchorCtr="0">
            <a:normAutofit/>
          </a:bodyPr>
          <a:lstStyle>
            <a:lvl1pPr marL="457200" lvl="0" indent="-363537" algn="l">
              <a:spcBef>
                <a:spcPts val="500"/>
              </a:spcBef>
              <a:spcAft>
                <a:spcPts val="0"/>
              </a:spcAft>
              <a:buSzPts val="2125"/>
              <a:buChar char="⚫"/>
              <a:defRPr sz="2500"/>
            </a:lvl1pPr>
            <a:lvl2pPr marL="914400" lvl="1" indent="-308610" algn="l">
              <a:spcBef>
                <a:spcPts val="360"/>
              </a:spcBef>
              <a:spcAft>
                <a:spcPts val="0"/>
              </a:spcAft>
              <a:buSzPts val="1260"/>
              <a:buChar char="⚪"/>
              <a:defRPr/>
            </a:lvl2pPr>
            <a:lvl3pPr marL="1371600" lvl="2" indent="-314325" algn="l">
              <a:spcBef>
                <a:spcPts val="360"/>
              </a:spcBef>
              <a:spcAft>
                <a:spcPts val="0"/>
              </a:spcAft>
              <a:buSzPts val="1350"/>
              <a:buChar char="⯍"/>
              <a:defRPr/>
            </a:lvl3pPr>
            <a:lvl4pPr marL="1828800" lvl="3" indent="-308610" algn="l">
              <a:spcBef>
                <a:spcPts val="360"/>
              </a:spcBef>
              <a:spcAft>
                <a:spcPts val="0"/>
              </a:spcAft>
              <a:buSzPts val="1260"/>
              <a:buChar char="🞆"/>
              <a:defRPr/>
            </a:lvl4pPr>
            <a:lvl5pPr marL="2286000" lvl="4" indent="-342900" algn="l">
              <a:spcBef>
                <a:spcPts val="360"/>
              </a:spcBef>
              <a:spcAft>
                <a:spcPts val="0"/>
              </a:spcAft>
              <a:buSzPts val="1800"/>
              <a:buChar char="•"/>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Nagłówek sekcji" type="secHead">
  <p:cSld name="SECTION_HEADER">
    <p:bg>
      <p:bgPr>
        <a:solidFill>
          <a:schemeClr val="lt1"/>
        </a:solidFill>
        <a:effectLst/>
      </p:bgPr>
    </p:bg>
    <p:spTree>
      <p:nvGrpSpPr>
        <p:cNvPr id="1" name="Shape 49"/>
        <p:cNvGrpSpPr/>
        <p:nvPr/>
      </p:nvGrpSpPr>
      <p:grpSpPr>
        <a:xfrm>
          <a:off x="0" y="0"/>
          <a:ext cx="0" cy="0"/>
          <a:chOff x="0" y="0"/>
          <a:chExt cx="0" cy="0"/>
        </a:xfrm>
      </p:grpSpPr>
      <p:sp>
        <p:nvSpPr>
          <p:cNvPr id="50" name="Google Shape;50;p5"/>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1" name="Google Shape;51;p5"/>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2" name="Google Shape;52;p5"/>
          <p:cNvSpPr/>
          <p:nvPr/>
        </p:nvSpPr>
        <p:spPr>
          <a:xfrm>
            <a:off x="0" y="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3" name="Google Shape;53;p5"/>
          <p:cNvSpPr/>
          <p:nvPr/>
        </p:nvSpPr>
        <p:spPr>
          <a:xfrm>
            <a:off x="8991600" y="1905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4" name="Google Shape;54;p5"/>
          <p:cNvSpPr/>
          <p:nvPr/>
        </p:nvSpPr>
        <p:spPr>
          <a:xfrm>
            <a:off x="152400" y="2286000"/>
            <a:ext cx="8833104" cy="3048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5" name="Google Shape;55;p5"/>
          <p:cNvSpPr/>
          <p:nvPr/>
        </p:nvSpPr>
        <p:spPr>
          <a:xfrm>
            <a:off x="155448" y="142352"/>
            <a:ext cx="8833104" cy="213969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6" name="Google Shape;56;p5"/>
          <p:cNvSpPr txBox="1">
            <a:spLocks noGrp="1"/>
          </p:cNvSpPr>
          <p:nvPr>
            <p:ph type="body" idx="1"/>
          </p:nvPr>
        </p:nvSpPr>
        <p:spPr>
          <a:xfrm>
            <a:off x="1368426" y="2743200"/>
            <a:ext cx="6480174" cy="1673225"/>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360"/>
              <a:buNone/>
              <a:defRPr sz="1600" b="1" cap="none">
                <a:solidFill>
                  <a:schemeClr val="dk2"/>
                </a:solidFill>
              </a:defRPr>
            </a:lvl1pPr>
            <a:lvl2pPr marL="914400" lvl="1" indent="-228600" algn="l">
              <a:spcBef>
                <a:spcPts val="360"/>
              </a:spcBef>
              <a:spcAft>
                <a:spcPts val="0"/>
              </a:spcAft>
              <a:buSzPts val="1260"/>
              <a:buNone/>
              <a:defRPr sz="1800">
                <a:solidFill>
                  <a:srgbClr val="888888"/>
                </a:solidFill>
              </a:defRPr>
            </a:lvl2pPr>
            <a:lvl3pPr marL="1371600" lvl="2" indent="-228600" algn="l">
              <a:spcBef>
                <a:spcPts val="320"/>
              </a:spcBef>
              <a:spcAft>
                <a:spcPts val="0"/>
              </a:spcAft>
              <a:buSzPts val="1200"/>
              <a:buNone/>
              <a:defRPr sz="1600">
                <a:solidFill>
                  <a:srgbClr val="888888"/>
                </a:solidFill>
              </a:defRPr>
            </a:lvl3pPr>
            <a:lvl4pPr marL="1828800" lvl="3" indent="-228600" algn="l">
              <a:spcBef>
                <a:spcPts val="280"/>
              </a:spcBef>
              <a:spcAft>
                <a:spcPts val="0"/>
              </a:spcAft>
              <a:buSzPts val="980"/>
              <a:buNone/>
              <a:defRPr sz="1400">
                <a:solidFill>
                  <a:srgbClr val="888888"/>
                </a:solidFill>
              </a:defRPr>
            </a:lvl4pPr>
            <a:lvl5pPr marL="2286000" lvl="4" indent="-228600" algn="l">
              <a:spcBef>
                <a:spcPts val="280"/>
              </a:spcBef>
              <a:spcAft>
                <a:spcPts val="0"/>
              </a:spcAft>
              <a:buSzPts val="1400"/>
              <a:buFont typeface="Georgia"/>
              <a:buNone/>
              <a:defRPr sz="1400">
                <a:solidFill>
                  <a:srgbClr val="888888"/>
                </a:solidFill>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57" name="Google Shape;57;p5"/>
          <p:cNvSpPr/>
          <p:nvPr/>
        </p:nvSpPr>
        <p:spPr>
          <a:xfrm>
            <a:off x="146304" y="6391656"/>
            <a:ext cx="8833104" cy="30956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8" name="Google Shape;58;p5"/>
          <p:cNvSpPr/>
          <p:nvPr/>
        </p:nvSpPr>
        <p:spPr>
          <a:xfrm>
            <a:off x="152400" y="152400"/>
            <a:ext cx="8833104" cy="6547104"/>
          </a:xfrm>
          <a:prstGeom prst="rect">
            <a:avLst/>
          </a:prstGeom>
          <a:noFill/>
          <a:ln w="9525" cap="flat" cmpd="sng">
            <a:solidFill>
              <a:srgbClr val="7A97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9" name="Google Shape;59;p5"/>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cxnSp>
        <p:nvCxnSpPr>
          <p:cNvPr id="61" name="Google Shape;61;p5"/>
          <p:cNvCxnSpPr/>
          <p:nvPr/>
        </p:nvCxnSpPr>
        <p:spPr>
          <a:xfrm>
            <a:off x="152400" y="2438400"/>
            <a:ext cx="8833104" cy="0"/>
          </a:xfrm>
          <a:prstGeom prst="straightConnector1">
            <a:avLst/>
          </a:prstGeom>
          <a:noFill/>
          <a:ln w="11425" cap="flat" cmpd="sng">
            <a:solidFill>
              <a:srgbClr val="7A9798"/>
            </a:solidFill>
            <a:prstDash val="dash"/>
            <a:round/>
            <a:headEnd type="none" w="sm" len="sm"/>
            <a:tailEnd type="none" w="sm" len="sm"/>
          </a:ln>
        </p:spPr>
      </p:cxnSp>
      <p:sp>
        <p:nvSpPr>
          <p:cNvPr id="62" name="Google Shape;62;p5"/>
          <p:cNvSpPr/>
          <p:nvPr/>
        </p:nvSpPr>
        <p:spPr>
          <a:xfrm>
            <a:off x="4267200" y="2115312"/>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63" name="Google Shape;63;p5"/>
          <p:cNvSpPr/>
          <p:nvPr/>
        </p:nvSpPr>
        <p:spPr>
          <a:xfrm>
            <a:off x="4361688" y="2209800"/>
            <a:ext cx="420624" cy="420624"/>
          </a:xfrm>
          <a:prstGeom prst="ellipse">
            <a:avLst/>
          </a:prstGeom>
          <a:solidFill>
            <a:srgbClr val="FFFFFF"/>
          </a:solidFill>
          <a:ln w="50800" cap="rnd" cmpd="dbl">
            <a:solidFill>
              <a:srgbClr val="7A97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64" name="Google Shape;64;p5"/>
          <p:cNvSpPr txBox="1">
            <a:spLocks noGrp="1"/>
          </p:cNvSpPr>
          <p:nvPr>
            <p:ph type="sldNum" idx="12"/>
          </p:nvPr>
        </p:nvSpPr>
        <p:spPr>
          <a:xfrm>
            <a:off x="4343400" y="2199450"/>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sz="1600">
                <a:solidFill>
                  <a:srgbClr val="7A9798"/>
                </a:solidFill>
                <a:latin typeface="Georgia"/>
                <a:ea typeface="Georgia"/>
                <a:cs typeface="Georgia"/>
                <a:sym typeface="Georgia"/>
              </a:defRPr>
            </a:lvl1pPr>
            <a:lvl2pPr marL="0" lvl="1" indent="0" algn="ctr">
              <a:spcBef>
                <a:spcPts val="0"/>
              </a:spcBef>
              <a:buNone/>
              <a:defRPr sz="1600">
                <a:solidFill>
                  <a:srgbClr val="7A9798"/>
                </a:solidFill>
                <a:latin typeface="Georgia"/>
                <a:ea typeface="Georgia"/>
                <a:cs typeface="Georgia"/>
                <a:sym typeface="Georgia"/>
              </a:defRPr>
            </a:lvl2pPr>
            <a:lvl3pPr marL="0" lvl="2" indent="0" algn="ctr">
              <a:spcBef>
                <a:spcPts val="0"/>
              </a:spcBef>
              <a:buNone/>
              <a:defRPr sz="1600">
                <a:solidFill>
                  <a:srgbClr val="7A9798"/>
                </a:solidFill>
                <a:latin typeface="Georgia"/>
                <a:ea typeface="Georgia"/>
                <a:cs typeface="Georgia"/>
                <a:sym typeface="Georgia"/>
              </a:defRPr>
            </a:lvl3pPr>
            <a:lvl4pPr marL="0" lvl="3" indent="0" algn="ctr">
              <a:spcBef>
                <a:spcPts val="0"/>
              </a:spcBef>
              <a:buNone/>
              <a:defRPr sz="1600">
                <a:solidFill>
                  <a:srgbClr val="7A9798"/>
                </a:solidFill>
                <a:latin typeface="Georgia"/>
                <a:ea typeface="Georgia"/>
                <a:cs typeface="Georgia"/>
                <a:sym typeface="Georgia"/>
              </a:defRPr>
            </a:lvl4pPr>
            <a:lvl5pPr marL="0" lvl="4" indent="0" algn="ctr">
              <a:spcBef>
                <a:spcPts val="0"/>
              </a:spcBef>
              <a:buNone/>
              <a:defRPr sz="1600">
                <a:solidFill>
                  <a:srgbClr val="7A9798"/>
                </a:solidFill>
                <a:latin typeface="Georgia"/>
                <a:ea typeface="Georgia"/>
                <a:cs typeface="Georgia"/>
                <a:sym typeface="Georgia"/>
              </a:defRPr>
            </a:lvl5pPr>
            <a:lvl6pPr marL="0" lvl="5" indent="0" algn="ctr">
              <a:spcBef>
                <a:spcPts val="0"/>
              </a:spcBef>
              <a:buNone/>
              <a:defRPr sz="1600">
                <a:solidFill>
                  <a:srgbClr val="7A9798"/>
                </a:solidFill>
                <a:latin typeface="Georgia"/>
                <a:ea typeface="Georgia"/>
                <a:cs typeface="Georgia"/>
                <a:sym typeface="Georgia"/>
              </a:defRPr>
            </a:lvl6pPr>
            <a:lvl7pPr marL="0" lvl="6" indent="0" algn="ctr">
              <a:spcBef>
                <a:spcPts val="0"/>
              </a:spcBef>
              <a:buNone/>
              <a:defRPr sz="1600">
                <a:solidFill>
                  <a:srgbClr val="7A9798"/>
                </a:solidFill>
                <a:latin typeface="Georgia"/>
                <a:ea typeface="Georgia"/>
                <a:cs typeface="Georgia"/>
                <a:sym typeface="Georgia"/>
              </a:defRPr>
            </a:lvl7pPr>
            <a:lvl8pPr marL="0" lvl="7" indent="0" algn="ctr">
              <a:spcBef>
                <a:spcPts val="0"/>
              </a:spcBef>
              <a:buNone/>
              <a:defRPr sz="1600">
                <a:solidFill>
                  <a:srgbClr val="7A9798"/>
                </a:solidFill>
                <a:latin typeface="Georgia"/>
                <a:ea typeface="Georgia"/>
                <a:cs typeface="Georgia"/>
                <a:sym typeface="Georgia"/>
              </a:defRPr>
            </a:lvl8pPr>
            <a:lvl9pPr marL="0" lvl="8" indent="0" algn="ctr">
              <a:spcBef>
                <a:spcPts val="0"/>
              </a:spcBef>
              <a:buNone/>
              <a:defRPr sz="1600">
                <a:solidFill>
                  <a:srgbClr val="7A9798"/>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pl-PL"/>
              <a:t>‹#›</a:t>
            </a:fld>
            <a:endParaRPr/>
          </a:p>
        </p:txBody>
      </p:sp>
      <p:sp>
        <p:nvSpPr>
          <p:cNvPr id="65" name="Google Shape;65;p5"/>
          <p:cNvSpPr txBox="1">
            <a:spLocks noGrp="1"/>
          </p:cNvSpPr>
          <p:nvPr>
            <p:ph type="title"/>
          </p:nvPr>
        </p:nvSpPr>
        <p:spPr>
          <a:xfrm>
            <a:off x="722313" y="533400"/>
            <a:ext cx="7772400" cy="15240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FFFFFF"/>
              </a:buClr>
              <a:buSzPts val="4200"/>
              <a:buFont typeface="Georgia"/>
              <a:buNone/>
              <a:defRPr sz="4200" b="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orównanie" type="twoTxTwoObj">
  <p:cSld name="TWO_OBJECTS_WITH_TEXT">
    <p:bg>
      <p:bgPr>
        <a:solidFill>
          <a:schemeClr val="lt2"/>
        </a:solidFill>
        <a:effectLst/>
      </p:bgPr>
    </p:bg>
    <p:spTree>
      <p:nvGrpSpPr>
        <p:cNvPr id="1" name="Shape 66"/>
        <p:cNvGrpSpPr/>
        <p:nvPr/>
      </p:nvGrpSpPr>
      <p:grpSpPr>
        <a:xfrm>
          <a:off x="0" y="0"/>
          <a:ext cx="0" cy="0"/>
          <a:chOff x="0" y="0"/>
          <a:chExt cx="0" cy="0"/>
        </a:xfrm>
      </p:grpSpPr>
      <p:cxnSp>
        <p:nvCxnSpPr>
          <p:cNvPr id="67" name="Google Shape;67;p6"/>
          <p:cNvCxnSpPr/>
          <p:nvPr/>
        </p:nvCxnSpPr>
        <p:spPr>
          <a:xfrm rot="10800000">
            <a:off x="4572000" y="2200275"/>
            <a:ext cx="0" cy="4187952"/>
          </a:xfrm>
          <a:prstGeom prst="straightConnector1">
            <a:avLst/>
          </a:prstGeom>
          <a:noFill/>
          <a:ln w="9525" cap="flat" cmpd="sng">
            <a:solidFill>
              <a:schemeClr val="dk2"/>
            </a:solidFill>
            <a:prstDash val="dash"/>
            <a:round/>
            <a:headEnd type="none" w="sm" len="sm"/>
            <a:tailEnd type="none" w="sm" len="sm"/>
          </a:ln>
        </p:spPr>
      </p:cxnSp>
      <p:sp>
        <p:nvSpPr>
          <p:cNvPr id="68" name="Google Shape;68;p6"/>
          <p:cNvSpPr/>
          <p:nvPr/>
        </p:nvSpPr>
        <p:spPr>
          <a:xfrm>
            <a:off x="0" y="0"/>
            <a:ext cx="9144000" cy="14478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69" name="Google Shape;69;p6"/>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0" name="Google Shape;70;p6"/>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1" name="Google Shape;71;p6"/>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2" name="Google Shape;72;p6"/>
          <p:cNvSpPr/>
          <p:nvPr/>
        </p:nvSpPr>
        <p:spPr>
          <a:xfrm>
            <a:off x="152400" y="1371600"/>
            <a:ext cx="8833104" cy="914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73" name="Google Shape;73;p6"/>
          <p:cNvSpPr/>
          <p:nvPr/>
        </p:nvSpPr>
        <p:spPr>
          <a:xfrm>
            <a:off x="145923" y="6391656"/>
            <a:ext cx="8833104" cy="310896"/>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4" name="Google Shape;74;p6"/>
          <p:cNvSpPr txBox="1">
            <a:spLocks noGrp="1"/>
          </p:cNvSpPr>
          <p:nvPr>
            <p:ph type="body" idx="1"/>
          </p:nvPr>
        </p:nvSpPr>
        <p:spPr>
          <a:xfrm>
            <a:off x="301752" y="1524000"/>
            <a:ext cx="4040188" cy="732974"/>
          </a:xfrm>
          <a:prstGeom prst="rect">
            <a:avLst/>
          </a:prstGeom>
          <a:noFill/>
          <a:ln>
            <a:noFill/>
          </a:ln>
          <a:effectLst>
            <a:outerShdw blurRad="50800" dist="25400" dir="5400000" rotWithShape="0">
              <a:srgbClr val="000000">
                <a:alpha val="34901"/>
              </a:srgbClr>
            </a:outerShdw>
          </a:effectLst>
        </p:spPr>
        <p:txBody>
          <a:bodyPr spcFirstLastPara="1" wrap="square" lIns="91425" tIns="45700" rIns="91425" bIns="45700" anchor="ctr" anchorCtr="0">
            <a:noAutofit/>
          </a:bodyPr>
          <a:lstStyle>
            <a:lvl1pPr marL="457200" lvl="0" indent="-228600" algn="l">
              <a:spcBef>
                <a:spcPts val="440"/>
              </a:spcBef>
              <a:spcAft>
                <a:spcPts val="0"/>
              </a:spcAft>
              <a:buSzPts val="1870"/>
              <a:buNone/>
              <a:defRPr sz="2200" b="1">
                <a:solidFill>
                  <a:srgbClr val="FFFFFF"/>
                </a:solidFill>
                <a:latin typeface="Georgia"/>
                <a:ea typeface="Georgia"/>
                <a:cs typeface="Georgia"/>
                <a:sym typeface="Georgia"/>
              </a:defRPr>
            </a:lvl1pPr>
            <a:lvl2pPr marL="914400" lvl="1" indent="-228600" algn="l">
              <a:spcBef>
                <a:spcPts val="400"/>
              </a:spcBef>
              <a:spcAft>
                <a:spcPts val="0"/>
              </a:spcAft>
              <a:buSzPts val="1400"/>
              <a:buNone/>
              <a:defRPr sz="2000" b="1">
                <a:solidFill>
                  <a:schemeClr val="lt1"/>
                </a:solidFill>
                <a:latin typeface="Georgia"/>
                <a:ea typeface="Georgia"/>
                <a:cs typeface="Georgia"/>
                <a:sym typeface="Georgia"/>
              </a:defRPr>
            </a:lvl2pPr>
            <a:lvl3pPr marL="1371600" lvl="2" indent="-228600" algn="l">
              <a:spcBef>
                <a:spcPts val="360"/>
              </a:spcBef>
              <a:spcAft>
                <a:spcPts val="0"/>
              </a:spcAft>
              <a:buSzPts val="1350"/>
              <a:buNone/>
              <a:defRPr sz="1800" b="1">
                <a:solidFill>
                  <a:schemeClr val="lt1"/>
                </a:solidFill>
                <a:latin typeface="Georgia"/>
                <a:ea typeface="Georgia"/>
                <a:cs typeface="Georgia"/>
                <a:sym typeface="Georgia"/>
              </a:defRPr>
            </a:lvl3pPr>
            <a:lvl4pPr marL="1828800" lvl="3" indent="-228600" algn="l">
              <a:spcBef>
                <a:spcPts val="320"/>
              </a:spcBef>
              <a:spcAft>
                <a:spcPts val="0"/>
              </a:spcAft>
              <a:buSzPts val="1120"/>
              <a:buNone/>
              <a:defRPr sz="1600" b="1">
                <a:solidFill>
                  <a:schemeClr val="lt1"/>
                </a:solidFill>
                <a:latin typeface="Georgia"/>
                <a:ea typeface="Georgia"/>
                <a:cs typeface="Georgia"/>
                <a:sym typeface="Georgia"/>
              </a:defRPr>
            </a:lvl4pPr>
            <a:lvl5pPr marL="2286000" lvl="4" indent="-228600" algn="l">
              <a:spcBef>
                <a:spcPts val="320"/>
              </a:spcBef>
              <a:spcAft>
                <a:spcPts val="0"/>
              </a:spcAft>
              <a:buSzPts val="1600"/>
              <a:buFont typeface="Georgia"/>
              <a:buNone/>
              <a:defRPr sz="1600" b="1">
                <a:solidFill>
                  <a:schemeClr val="lt1"/>
                </a:solidFill>
                <a:latin typeface="Georgia"/>
                <a:ea typeface="Georgia"/>
                <a:cs typeface="Georgia"/>
                <a:sym typeface="Georgia"/>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75" name="Google Shape;75;p6"/>
          <p:cNvSpPr txBox="1">
            <a:spLocks noGrp="1"/>
          </p:cNvSpPr>
          <p:nvPr>
            <p:ph type="body" idx="2"/>
          </p:nvPr>
        </p:nvSpPr>
        <p:spPr>
          <a:xfrm>
            <a:off x="4791330" y="1524000"/>
            <a:ext cx="4041775" cy="731520"/>
          </a:xfrm>
          <a:prstGeom prst="rect">
            <a:avLst/>
          </a:prstGeom>
          <a:noFill/>
          <a:ln>
            <a:noFill/>
          </a:ln>
          <a:effectLst>
            <a:outerShdw blurRad="50800" dist="25400" dir="5400000" rotWithShape="0">
              <a:srgbClr val="000000">
                <a:alpha val="34901"/>
              </a:srgbClr>
            </a:outerShdw>
          </a:effectLst>
        </p:spPr>
        <p:txBody>
          <a:bodyPr spcFirstLastPara="1" wrap="square" lIns="91425" tIns="45700" rIns="91425" bIns="45700" anchor="ctr" anchorCtr="0">
            <a:noAutofit/>
          </a:bodyPr>
          <a:lstStyle>
            <a:lvl1pPr marL="457200" lvl="0" indent="-228600" algn="l">
              <a:spcBef>
                <a:spcPts val="440"/>
              </a:spcBef>
              <a:spcAft>
                <a:spcPts val="0"/>
              </a:spcAft>
              <a:buSzPts val="1870"/>
              <a:buNone/>
              <a:defRPr sz="2200" b="1">
                <a:solidFill>
                  <a:schemeClr val="lt1"/>
                </a:solidFill>
                <a:latin typeface="Georgia"/>
                <a:ea typeface="Georgia"/>
                <a:cs typeface="Georgia"/>
                <a:sym typeface="Georgia"/>
              </a:defRPr>
            </a:lvl1pPr>
            <a:lvl2pPr marL="914400" lvl="1" indent="-228600" algn="l">
              <a:spcBef>
                <a:spcPts val="400"/>
              </a:spcBef>
              <a:spcAft>
                <a:spcPts val="0"/>
              </a:spcAft>
              <a:buSzPts val="1400"/>
              <a:buNone/>
              <a:defRPr sz="2000" b="1">
                <a:solidFill>
                  <a:schemeClr val="lt1"/>
                </a:solidFill>
                <a:latin typeface="Georgia"/>
                <a:ea typeface="Georgia"/>
                <a:cs typeface="Georgia"/>
                <a:sym typeface="Georgia"/>
              </a:defRPr>
            </a:lvl2pPr>
            <a:lvl3pPr marL="1371600" lvl="2" indent="-228600" algn="l">
              <a:spcBef>
                <a:spcPts val="360"/>
              </a:spcBef>
              <a:spcAft>
                <a:spcPts val="0"/>
              </a:spcAft>
              <a:buSzPts val="1350"/>
              <a:buNone/>
              <a:defRPr sz="1800" b="1">
                <a:solidFill>
                  <a:schemeClr val="lt1"/>
                </a:solidFill>
                <a:latin typeface="Georgia"/>
                <a:ea typeface="Georgia"/>
                <a:cs typeface="Georgia"/>
                <a:sym typeface="Georgia"/>
              </a:defRPr>
            </a:lvl3pPr>
            <a:lvl4pPr marL="1828800" lvl="3" indent="-228600" algn="l">
              <a:spcBef>
                <a:spcPts val="320"/>
              </a:spcBef>
              <a:spcAft>
                <a:spcPts val="0"/>
              </a:spcAft>
              <a:buSzPts val="1120"/>
              <a:buNone/>
              <a:defRPr sz="1600" b="1">
                <a:solidFill>
                  <a:schemeClr val="lt1"/>
                </a:solidFill>
                <a:latin typeface="Georgia"/>
                <a:ea typeface="Georgia"/>
                <a:cs typeface="Georgia"/>
                <a:sym typeface="Georgia"/>
              </a:defRPr>
            </a:lvl4pPr>
            <a:lvl5pPr marL="2286000" lvl="4" indent="-228600" algn="l">
              <a:spcBef>
                <a:spcPts val="320"/>
              </a:spcBef>
              <a:spcAft>
                <a:spcPts val="0"/>
              </a:spcAft>
              <a:buSzPts val="1600"/>
              <a:buFont typeface="Georgia"/>
              <a:buNone/>
              <a:defRPr sz="1600" b="1">
                <a:solidFill>
                  <a:schemeClr val="lt1"/>
                </a:solidFill>
                <a:latin typeface="Georgia"/>
                <a:ea typeface="Georgia"/>
                <a:cs typeface="Georgia"/>
                <a:sym typeface="Georgia"/>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76" name="Google Shape;76;p6"/>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
          <p:cNvSpPr txBox="1">
            <a:spLocks noGrp="1"/>
          </p:cNvSpPr>
          <p:nvPr>
            <p:ph type="ftr" idx="11"/>
          </p:nvPr>
        </p:nvSpPr>
        <p:spPr>
          <a:xfrm>
            <a:off x="304800" y="6409944"/>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cxnSp>
        <p:nvCxnSpPr>
          <p:cNvPr id="78" name="Google Shape;78;p6"/>
          <p:cNvCxnSpPr/>
          <p:nvPr/>
        </p:nvCxnSpPr>
        <p:spPr>
          <a:xfrm>
            <a:off x="152400" y="1280160"/>
            <a:ext cx="8833104" cy="0"/>
          </a:xfrm>
          <a:prstGeom prst="straightConnector1">
            <a:avLst/>
          </a:prstGeom>
          <a:noFill/>
          <a:ln w="11425" cap="flat" cmpd="sng">
            <a:solidFill>
              <a:srgbClr val="7A9798"/>
            </a:solidFill>
            <a:prstDash val="dash"/>
            <a:round/>
            <a:headEnd type="none" w="sm" len="sm"/>
            <a:tailEnd type="none" w="sm" len="sm"/>
          </a:ln>
        </p:spPr>
      </p:cxnSp>
      <p:sp>
        <p:nvSpPr>
          <p:cNvPr id="79" name="Google Shape;79;p6"/>
          <p:cNvSpPr/>
          <p:nvPr/>
        </p:nvSpPr>
        <p:spPr>
          <a:xfrm>
            <a:off x="152400" y="155448"/>
            <a:ext cx="8833104" cy="6547104"/>
          </a:xfrm>
          <a:prstGeom prst="rect">
            <a:avLst/>
          </a:prstGeom>
          <a:noFill/>
          <a:ln w="9525" cap="flat" cmpd="sng">
            <a:solidFill>
              <a:srgbClr val="7A97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80" name="Google Shape;80;p6"/>
          <p:cNvSpPr txBox="1">
            <a:spLocks noGrp="1"/>
          </p:cNvSpPr>
          <p:nvPr>
            <p:ph type="body" idx="3"/>
          </p:nvPr>
        </p:nvSpPr>
        <p:spPr>
          <a:xfrm>
            <a:off x="301752" y="2471383"/>
            <a:ext cx="4041648" cy="3818404"/>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08610" algn="l">
              <a:spcBef>
                <a:spcPts val="360"/>
              </a:spcBef>
              <a:spcAft>
                <a:spcPts val="0"/>
              </a:spcAft>
              <a:buSzPts val="1260"/>
              <a:buChar char="⚪"/>
              <a:defRPr/>
            </a:lvl2pPr>
            <a:lvl3pPr marL="1371600" lvl="2" indent="-314325" algn="l">
              <a:spcBef>
                <a:spcPts val="360"/>
              </a:spcBef>
              <a:spcAft>
                <a:spcPts val="0"/>
              </a:spcAft>
              <a:buSzPts val="1350"/>
              <a:buChar char="⯍"/>
              <a:defRPr/>
            </a:lvl3pPr>
            <a:lvl4pPr marL="1828800" lvl="3" indent="-308610" algn="l">
              <a:spcBef>
                <a:spcPts val="360"/>
              </a:spcBef>
              <a:spcAft>
                <a:spcPts val="0"/>
              </a:spcAft>
              <a:buSzPts val="1260"/>
              <a:buChar char="🞆"/>
              <a:defRPr/>
            </a:lvl4pPr>
            <a:lvl5pPr marL="2286000" lvl="4" indent="-342900" algn="l">
              <a:spcBef>
                <a:spcPts val="360"/>
              </a:spcBef>
              <a:spcAft>
                <a:spcPts val="0"/>
              </a:spcAft>
              <a:buSzPts val="1800"/>
              <a:buChar char="•"/>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81" name="Google Shape;81;p6"/>
          <p:cNvSpPr txBox="1">
            <a:spLocks noGrp="1"/>
          </p:cNvSpPr>
          <p:nvPr>
            <p:ph type="body" idx="4"/>
          </p:nvPr>
        </p:nvSpPr>
        <p:spPr>
          <a:xfrm>
            <a:off x="4800600" y="2471383"/>
            <a:ext cx="4038600" cy="3822192"/>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08610" algn="l">
              <a:spcBef>
                <a:spcPts val="360"/>
              </a:spcBef>
              <a:spcAft>
                <a:spcPts val="0"/>
              </a:spcAft>
              <a:buSzPts val="1260"/>
              <a:buChar char="⚪"/>
              <a:defRPr/>
            </a:lvl2pPr>
            <a:lvl3pPr marL="1371600" lvl="2" indent="-314325" algn="l">
              <a:spcBef>
                <a:spcPts val="360"/>
              </a:spcBef>
              <a:spcAft>
                <a:spcPts val="0"/>
              </a:spcAft>
              <a:buSzPts val="1350"/>
              <a:buChar char="⯍"/>
              <a:defRPr/>
            </a:lvl3pPr>
            <a:lvl4pPr marL="1828800" lvl="3" indent="-308610" algn="l">
              <a:spcBef>
                <a:spcPts val="360"/>
              </a:spcBef>
              <a:spcAft>
                <a:spcPts val="0"/>
              </a:spcAft>
              <a:buSzPts val="1260"/>
              <a:buChar char="🞆"/>
              <a:defRPr/>
            </a:lvl4pPr>
            <a:lvl5pPr marL="2286000" lvl="4" indent="-342900" algn="l">
              <a:spcBef>
                <a:spcPts val="360"/>
              </a:spcBef>
              <a:spcAft>
                <a:spcPts val="0"/>
              </a:spcAft>
              <a:buSzPts val="1800"/>
              <a:buChar char="•"/>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82" name="Google Shape;82;p6"/>
          <p:cNvSpPr/>
          <p:nvPr/>
        </p:nvSpPr>
        <p:spPr>
          <a:xfrm>
            <a:off x="4267200" y="956036"/>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83" name="Google Shape;83;p6"/>
          <p:cNvSpPr/>
          <p:nvPr/>
        </p:nvSpPr>
        <p:spPr>
          <a:xfrm>
            <a:off x="4361688" y="1050524"/>
            <a:ext cx="420624" cy="420624"/>
          </a:xfrm>
          <a:prstGeom prst="ellipse">
            <a:avLst/>
          </a:prstGeom>
          <a:solidFill>
            <a:srgbClr val="FFFFFF"/>
          </a:solidFill>
          <a:ln w="50800" cap="rnd" cmpd="dbl">
            <a:solidFill>
              <a:srgbClr val="7A97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84" name="Google Shape;84;p6"/>
          <p:cNvSpPr txBox="1">
            <a:spLocks noGrp="1"/>
          </p:cNvSpPr>
          <p:nvPr>
            <p:ph type="sldNum" idx="12"/>
          </p:nvPr>
        </p:nvSpPr>
        <p:spPr>
          <a:xfrm>
            <a:off x="4343400" y="1042416"/>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sz="1600">
                <a:solidFill>
                  <a:srgbClr val="7A9798"/>
                </a:solidFill>
                <a:latin typeface="Georgia"/>
                <a:ea typeface="Georgia"/>
                <a:cs typeface="Georgia"/>
                <a:sym typeface="Georgia"/>
              </a:defRPr>
            </a:lvl1pPr>
            <a:lvl2pPr marL="0" lvl="1" indent="0" algn="ctr">
              <a:spcBef>
                <a:spcPts val="0"/>
              </a:spcBef>
              <a:buNone/>
              <a:defRPr sz="1600">
                <a:solidFill>
                  <a:srgbClr val="7A9798"/>
                </a:solidFill>
                <a:latin typeface="Georgia"/>
                <a:ea typeface="Georgia"/>
                <a:cs typeface="Georgia"/>
                <a:sym typeface="Georgia"/>
              </a:defRPr>
            </a:lvl2pPr>
            <a:lvl3pPr marL="0" lvl="2" indent="0" algn="ctr">
              <a:spcBef>
                <a:spcPts val="0"/>
              </a:spcBef>
              <a:buNone/>
              <a:defRPr sz="1600">
                <a:solidFill>
                  <a:srgbClr val="7A9798"/>
                </a:solidFill>
                <a:latin typeface="Georgia"/>
                <a:ea typeface="Georgia"/>
                <a:cs typeface="Georgia"/>
                <a:sym typeface="Georgia"/>
              </a:defRPr>
            </a:lvl3pPr>
            <a:lvl4pPr marL="0" lvl="3" indent="0" algn="ctr">
              <a:spcBef>
                <a:spcPts val="0"/>
              </a:spcBef>
              <a:buNone/>
              <a:defRPr sz="1600">
                <a:solidFill>
                  <a:srgbClr val="7A9798"/>
                </a:solidFill>
                <a:latin typeface="Georgia"/>
                <a:ea typeface="Georgia"/>
                <a:cs typeface="Georgia"/>
                <a:sym typeface="Georgia"/>
              </a:defRPr>
            </a:lvl4pPr>
            <a:lvl5pPr marL="0" lvl="4" indent="0" algn="ctr">
              <a:spcBef>
                <a:spcPts val="0"/>
              </a:spcBef>
              <a:buNone/>
              <a:defRPr sz="1600">
                <a:solidFill>
                  <a:srgbClr val="7A9798"/>
                </a:solidFill>
                <a:latin typeface="Georgia"/>
                <a:ea typeface="Georgia"/>
                <a:cs typeface="Georgia"/>
                <a:sym typeface="Georgia"/>
              </a:defRPr>
            </a:lvl5pPr>
            <a:lvl6pPr marL="0" lvl="5" indent="0" algn="ctr">
              <a:spcBef>
                <a:spcPts val="0"/>
              </a:spcBef>
              <a:buNone/>
              <a:defRPr sz="1600">
                <a:solidFill>
                  <a:srgbClr val="7A9798"/>
                </a:solidFill>
                <a:latin typeface="Georgia"/>
                <a:ea typeface="Georgia"/>
                <a:cs typeface="Georgia"/>
                <a:sym typeface="Georgia"/>
              </a:defRPr>
            </a:lvl6pPr>
            <a:lvl7pPr marL="0" lvl="6" indent="0" algn="ctr">
              <a:spcBef>
                <a:spcPts val="0"/>
              </a:spcBef>
              <a:buNone/>
              <a:defRPr sz="1600">
                <a:solidFill>
                  <a:srgbClr val="7A9798"/>
                </a:solidFill>
                <a:latin typeface="Georgia"/>
                <a:ea typeface="Georgia"/>
                <a:cs typeface="Georgia"/>
                <a:sym typeface="Georgia"/>
              </a:defRPr>
            </a:lvl7pPr>
            <a:lvl8pPr marL="0" lvl="7" indent="0" algn="ctr">
              <a:spcBef>
                <a:spcPts val="0"/>
              </a:spcBef>
              <a:buNone/>
              <a:defRPr sz="1600">
                <a:solidFill>
                  <a:srgbClr val="7A9798"/>
                </a:solidFill>
                <a:latin typeface="Georgia"/>
                <a:ea typeface="Georgia"/>
                <a:cs typeface="Georgia"/>
                <a:sym typeface="Georgia"/>
              </a:defRPr>
            </a:lvl8pPr>
            <a:lvl9pPr marL="0" lvl="8" indent="0" algn="ctr">
              <a:spcBef>
                <a:spcPts val="0"/>
              </a:spcBef>
              <a:buNone/>
              <a:defRPr sz="1600">
                <a:solidFill>
                  <a:srgbClr val="7A9798"/>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pl-PL"/>
              <a:t>‹#›</a:t>
            </a:fld>
            <a:endParaRPr/>
          </a:p>
        </p:txBody>
      </p:sp>
      <p:sp>
        <p:nvSpPr>
          <p:cNvPr id="85" name="Google Shape;85;p6"/>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ylko tytuł" type="titleOnly">
  <p:cSld name="TITLE_ONLY">
    <p:spTree>
      <p:nvGrpSpPr>
        <p:cNvPr id="1" name="Shape 86"/>
        <p:cNvGrpSpPr/>
        <p:nvPr/>
      </p:nvGrpSpPr>
      <p:grpSpPr>
        <a:xfrm>
          <a:off x="0" y="0"/>
          <a:ext cx="0" cy="0"/>
          <a:chOff x="0" y="0"/>
          <a:chExt cx="0" cy="0"/>
        </a:xfrm>
      </p:grpSpPr>
      <p:sp>
        <p:nvSpPr>
          <p:cNvPr id="87" name="Google Shape;87;p7"/>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7"/>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7"/>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7"/>
          <p:cNvSpPr txBox="1">
            <a:spLocks noGrp="1"/>
          </p:cNvSpPr>
          <p:nvPr>
            <p:ph type="sldNum" idx="12"/>
          </p:nvPr>
        </p:nvSpPr>
        <p:spPr>
          <a:xfrm>
            <a:off x="4343400" y="1036020"/>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Pusty" type="blank">
  <p:cSld name="BLANK">
    <p:spTree>
      <p:nvGrpSpPr>
        <p:cNvPr id="1" name="Shape 91"/>
        <p:cNvGrpSpPr/>
        <p:nvPr/>
      </p:nvGrpSpPr>
      <p:grpSpPr>
        <a:xfrm>
          <a:off x="0" y="0"/>
          <a:ext cx="0" cy="0"/>
          <a:chOff x="0" y="0"/>
          <a:chExt cx="0" cy="0"/>
        </a:xfrm>
      </p:grpSpPr>
      <p:sp>
        <p:nvSpPr>
          <p:cNvPr id="92" name="Google Shape;92;p8"/>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3" name="Google Shape;93;p8"/>
          <p:cNvSpPr/>
          <p:nvPr/>
        </p:nvSpPr>
        <p:spPr>
          <a:xfrm>
            <a:off x="0" y="0"/>
            <a:ext cx="9144000" cy="155448"/>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4" name="Google Shape;94;p8"/>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5" name="Google Shape;95;p8"/>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6" name="Google Shape;96;p8"/>
          <p:cNvSpPr/>
          <p:nvPr/>
        </p:nvSpPr>
        <p:spPr>
          <a:xfrm>
            <a:off x="146304" y="6391656"/>
            <a:ext cx="8833104" cy="30956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7" name="Google Shape;97;p8"/>
          <p:cNvSpPr/>
          <p:nvPr/>
        </p:nvSpPr>
        <p:spPr>
          <a:xfrm>
            <a:off x="152400" y="158496"/>
            <a:ext cx="8833104" cy="6547104"/>
          </a:xfrm>
          <a:prstGeom prst="rect">
            <a:avLst/>
          </a:prstGeom>
          <a:noFill/>
          <a:ln w="9525" cap="flat" cmpd="sng">
            <a:solidFill>
              <a:srgbClr val="7A97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8" name="Google Shape;98;p8"/>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8"/>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8"/>
          <p:cNvSpPr txBox="1">
            <a:spLocks noGrp="1"/>
          </p:cNvSpPr>
          <p:nvPr>
            <p:ph type="sldNum" idx="12"/>
          </p:nvPr>
        </p:nvSpPr>
        <p:spPr>
          <a:xfrm>
            <a:off x="4267200" y="6324600"/>
            <a:ext cx="609600" cy="441324"/>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sz="1600">
                <a:solidFill>
                  <a:srgbClr val="FFFFFF"/>
                </a:solidFill>
                <a:latin typeface="Georgia"/>
                <a:ea typeface="Georgia"/>
                <a:cs typeface="Georgia"/>
                <a:sym typeface="Georgia"/>
              </a:defRPr>
            </a:lvl1pPr>
            <a:lvl2pPr marL="0" lvl="1" indent="0" algn="ctr">
              <a:spcBef>
                <a:spcPts val="0"/>
              </a:spcBef>
              <a:buNone/>
              <a:defRPr sz="1600">
                <a:solidFill>
                  <a:srgbClr val="FFFFFF"/>
                </a:solidFill>
                <a:latin typeface="Georgia"/>
                <a:ea typeface="Georgia"/>
                <a:cs typeface="Georgia"/>
                <a:sym typeface="Georgia"/>
              </a:defRPr>
            </a:lvl2pPr>
            <a:lvl3pPr marL="0" lvl="2" indent="0" algn="ctr">
              <a:spcBef>
                <a:spcPts val="0"/>
              </a:spcBef>
              <a:buNone/>
              <a:defRPr sz="1600">
                <a:solidFill>
                  <a:srgbClr val="FFFFFF"/>
                </a:solidFill>
                <a:latin typeface="Georgia"/>
                <a:ea typeface="Georgia"/>
                <a:cs typeface="Georgia"/>
                <a:sym typeface="Georgia"/>
              </a:defRPr>
            </a:lvl3pPr>
            <a:lvl4pPr marL="0" lvl="3" indent="0" algn="ctr">
              <a:spcBef>
                <a:spcPts val="0"/>
              </a:spcBef>
              <a:buNone/>
              <a:defRPr sz="1600">
                <a:solidFill>
                  <a:srgbClr val="FFFFFF"/>
                </a:solidFill>
                <a:latin typeface="Georgia"/>
                <a:ea typeface="Georgia"/>
                <a:cs typeface="Georgia"/>
                <a:sym typeface="Georgia"/>
              </a:defRPr>
            </a:lvl4pPr>
            <a:lvl5pPr marL="0" lvl="4" indent="0" algn="ctr">
              <a:spcBef>
                <a:spcPts val="0"/>
              </a:spcBef>
              <a:buNone/>
              <a:defRPr sz="1600">
                <a:solidFill>
                  <a:srgbClr val="FFFFFF"/>
                </a:solidFill>
                <a:latin typeface="Georgia"/>
                <a:ea typeface="Georgia"/>
                <a:cs typeface="Georgia"/>
                <a:sym typeface="Georgia"/>
              </a:defRPr>
            </a:lvl5pPr>
            <a:lvl6pPr marL="0" lvl="5" indent="0" algn="ctr">
              <a:spcBef>
                <a:spcPts val="0"/>
              </a:spcBef>
              <a:buNone/>
              <a:defRPr sz="1600">
                <a:solidFill>
                  <a:srgbClr val="FFFFFF"/>
                </a:solidFill>
                <a:latin typeface="Georgia"/>
                <a:ea typeface="Georgia"/>
                <a:cs typeface="Georgia"/>
                <a:sym typeface="Georgia"/>
              </a:defRPr>
            </a:lvl6pPr>
            <a:lvl7pPr marL="0" lvl="6" indent="0" algn="ctr">
              <a:spcBef>
                <a:spcPts val="0"/>
              </a:spcBef>
              <a:buNone/>
              <a:defRPr sz="1600">
                <a:solidFill>
                  <a:srgbClr val="FFFFFF"/>
                </a:solidFill>
                <a:latin typeface="Georgia"/>
                <a:ea typeface="Georgia"/>
                <a:cs typeface="Georgia"/>
                <a:sym typeface="Georgia"/>
              </a:defRPr>
            </a:lvl7pPr>
            <a:lvl8pPr marL="0" lvl="7" indent="0" algn="ctr">
              <a:spcBef>
                <a:spcPts val="0"/>
              </a:spcBef>
              <a:buNone/>
              <a:defRPr sz="1600">
                <a:solidFill>
                  <a:srgbClr val="FFFFFF"/>
                </a:solidFill>
                <a:latin typeface="Georgia"/>
                <a:ea typeface="Georgia"/>
                <a:cs typeface="Georgia"/>
                <a:sym typeface="Georgia"/>
              </a:defRPr>
            </a:lvl8pPr>
            <a:lvl9pPr marL="0" lvl="8" indent="0" algn="ctr">
              <a:spcBef>
                <a:spcPts val="0"/>
              </a:spcBef>
              <a:buNone/>
              <a:defRPr sz="1600">
                <a:solidFill>
                  <a:srgbClr val="FFFFFF"/>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Zawartość z podpisem" type="objTx">
  <p:cSld name="OBJECT_WITH_CAPTION_TEXT">
    <p:bg>
      <p:bgPr>
        <a:solidFill>
          <a:schemeClr val="lt1"/>
        </a:solidFill>
        <a:effectLst/>
      </p:bgPr>
    </p:bg>
    <p:spTree>
      <p:nvGrpSpPr>
        <p:cNvPr id="1" name="Shape 101"/>
        <p:cNvGrpSpPr/>
        <p:nvPr/>
      </p:nvGrpSpPr>
      <p:grpSpPr>
        <a:xfrm>
          <a:off x="0" y="0"/>
          <a:ext cx="0" cy="0"/>
          <a:chOff x="0" y="0"/>
          <a:chExt cx="0" cy="0"/>
        </a:xfrm>
      </p:grpSpPr>
      <p:sp>
        <p:nvSpPr>
          <p:cNvPr id="102" name="Google Shape;102;p9"/>
          <p:cNvSpPr/>
          <p:nvPr/>
        </p:nvSpPr>
        <p:spPr>
          <a:xfrm>
            <a:off x="152400" y="152400"/>
            <a:ext cx="8833104" cy="3048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03" name="Google Shape;103;p9"/>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04" name="Google Shape;104;p9"/>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05" name="Google Shape;105;p9"/>
          <p:cNvSpPr/>
          <p:nvPr/>
        </p:nvSpPr>
        <p:spPr>
          <a:xfrm>
            <a:off x="0" y="0"/>
            <a:ext cx="9144000" cy="118872"/>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06" name="Google Shape;106;p9"/>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07" name="Google Shape;107;p9"/>
          <p:cNvSpPr/>
          <p:nvPr/>
        </p:nvSpPr>
        <p:spPr>
          <a:xfrm>
            <a:off x="152400" y="609600"/>
            <a:ext cx="2743200" cy="586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08" name="Google Shape;108;p9"/>
          <p:cNvSpPr txBox="1">
            <a:spLocks noGrp="1"/>
          </p:cNvSpPr>
          <p:nvPr>
            <p:ph type="title"/>
          </p:nvPr>
        </p:nvSpPr>
        <p:spPr>
          <a:xfrm>
            <a:off x="381000" y="914400"/>
            <a:ext cx="2362200" cy="9906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FFFFFF"/>
              </a:buClr>
              <a:buSzPts val="2200"/>
              <a:buFont typeface="Georgia"/>
              <a:buNone/>
              <a:defRPr sz="2200" b="1">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9"/>
          <p:cNvSpPr txBox="1">
            <a:spLocks noGrp="1"/>
          </p:cNvSpPr>
          <p:nvPr>
            <p:ph type="body" idx="1"/>
          </p:nvPr>
        </p:nvSpPr>
        <p:spPr>
          <a:xfrm>
            <a:off x="381000" y="1981200"/>
            <a:ext cx="2362200" cy="4144963"/>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360"/>
              <a:buNone/>
              <a:defRPr sz="1600">
                <a:solidFill>
                  <a:srgbClr val="FFFFFF"/>
                </a:solidFill>
              </a:defRPr>
            </a:lvl1pPr>
            <a:lvl2pPr marL="914400" lvl="1" indent="-228600" algn="l">
              <a:spcBef>
                <a:spcPts val="1000"/>
              </a:spcBef>
              <a:spcAft>
                <a:spcPts val="0"/>
              </a:spcAft>
              <a:buSzPts val="840"/>
              <a:buNone/>
              <a:defRPr sz="1200"/>
            </a:lvl2pPr>
            <a:lvl3pPr marL="1371600" lvl="2" indent="-228600" algn="l">
              <a:spcBef>
                <a:spcPts val="200"/>
              </a:spcBef>
              <a:spcAft>
                <a:spcPts val="0"/>
              </a:spcAft>
              <a:buSzPts val="750"/>
              <a:buNone/>
              <a:defRPr sz="1000"/>
            </a:lvl3pPr>
            <a:lvl4pPr marL="1828800" lvl="3" indent="-228600" algn="l">
              <a:spcBef>
                <a:spcPts val="180"/>
              </a:spcBef>
              <a:spcAft>
                <a:spcPts val="0"/>
              </a:spcAft>
              <a:buSzPts val="630"/>
              <a:buNone/>
              <a:defRPr sz="900"/>
            </a:lvl4pPr>
            <a:lvl5pPr marL="2286000" lvl="4" indent="-228600" algn="l">
              <a:spcBef>
                <a:spcPts val="180"/>
              </a:spcBef>
              <a:spcAft>
                <a:spcPts val="0"/>
              </a:spcAft>
              <a:buSzPts val="900"/>
              <a:buFont typeface="Georgia"/>
              <a:buNone/>
              <a:defRPr sz="900"/>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110" name="Google Shape;110;p9"/>
          <p:cNvSpPr/>
          <p:nvPr/>
        </p:nvSpPr>
        <p:spPr>
          <a:xfrm>
            <a:off x="152400" y="152400"/>
            <a:ext cx="8833104" cy="6547104"/>
          </a:xfrm>
          <a:prstGeom prst="rect">
            <a:avLst/>
          </a:prstGeom>
          <a:noFill/>
          <a:ln w="9525" cap="flat" cmpd="sng">
            <a:solidFill>
              <a:srgbClr val="7A97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cxnSp>
        <p:nvCxnSpPr>
          <p:cNvPr id="111" name="Google Shape;111;p9"/>
          <p:cNvCxnSpPr/>
          <p:nvPr/>
        </p:nvCxnSpPr>
        <p:spPr>
          <a:xfrm>
            <a:off x="152400" y="533400"/>
            <a:ext cx="8833104" cy="0"/>
          </a:xfrm>
          <a:prstGeom prst="straightConnector1">
            <a:avLst/>
          </a:prstGeom>
          <a:noFill/>
          <a:ln w="11425" cap="flat" cmpd="sng">
            <a:solidFill>
              <a:srgbClr val="7A9798"/>
            </a:solidFill>
            <a:prstDash val="dash"/>
            <a:round/>
            <a:headEnd type="none" w="sm" len="sm"/>
            <a:tailEnd type="none" w="sm" len="sm"/>
          </a:ln>
        </p:spPr>
      </p:cxnSp>
      <p:sp>
        <p:nvSpPr>
          <p:cNvPr id="112" name="Google Shape;112;p9"/>
          <p:cNvSpPr txBox="1">
            <a:spLocks noGrp="1"/>
          </p:cNvSpPr>
          <p:nvPr>
            <p:ph type="body" idx="2"/>
          </p:nvPr>
        </p:nvSpPr>
        <p:spPr>
          <a:xfrm>
            <a:off x="3124200" y="685800"/>
            <a:ext cx="5638800" cy="54102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08610" algn="l">
              <a:spcBef>
                <a:spcPts val="360"/>
              </a:spcBef>
              <a:spcAft>
                <a:spcPts val="0"/>
              </a:spcAft>
              <a:buSzPts val="1260"/>
              <a:buChar char="⚪"/>
              <a:defRPr/>
            </a:lvl2pPr>
            <a:lvl3pPr marL="1371600" lvl="2" indent="-314325" algn="l">
              <a:spcBef>
                <a:spcPts val="360"/>
              </a:spcBef>
              <a:spcAft>
                <a:spcPts val="0"/>
              </a:spcAft>
              <a:buSzPts val="1350"/>
              <a:buChar char="⯍"/>
              <a:defRPr/>
            </a:lvl3pPr>
            <a:lvl4pPr marL="1828800" lvl="3" indent="-308610" algn="l">
              <a:spcBef>
                <a:spcPts val="360"/>
              </a:spcBef>
              <a:spcAft>
                <a:spcPts val="0"/>
              </a:spcAft>
              <a:buSzPts val="1260"/>
              <a:buChar char="🞆"/>
              <a:defRPr/>
            </a:lvl4pPr>
            <a:lvl5pPr marL="2286000" lvl="4" indent="-342900" algn="l">
              <a:spcBef>
                <a:spcPts val="360"/>
              </a:spcBef>
              <a:spcAft>
                <a:spcPts val="0"/>
              </a:spcAft>
              <a:buSzPts val="1800"/>
              <a:buChar char="•"/>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113" name="Google Shape;113;p9"/>
          <p:cNvSpPr/>
          <p:nvPr/>
        </p:nvSpPr>
        <p:spPr>
          <a:xfrm>
            <a:off x="1295400" y="228600"/>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14" name="Google Shape;114;p9"/>
          <p:cNvSpPr/>
          <p:nvPr/>
        </p:nvSpPr>
        <p:spPr>
          <a:xfrm>
            <a:off x="1389888" y="323088"/>
            <a:ext cx="420624" cy="420624"/>
          </a:xfrm>
          <a:prstGeom prst="ellipse">
            <a:avLst/>
          </a:prstGeom>
          <a:solidFill>
            <a:srgbClr val="FFFFFF"/>
          </a:solidFill>
          <a:ln w="50800" cap="rnd" cmpd="dbl">
            <a:solidFill>
              <a:srgbClr val="7A97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15" name="Google Shape;115;p9"/>
          <p:cNvSpPr txBox="1">
            <a:spLocks noGrp="1"/>
          </p:cNvSpPr>
          <p:nvPr>
            <p:ph type="sldNum" idx="12"/>
          </p:nvPr>
        </p:nvSpPr>
        <p:spPr>
          <a:xfrm>
            <a:off x="1371600" y="312738"/>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sz="1600">
                <a:solidFill>
                  <a:srgbClr val="7A9798"/>
                </a:solidFill>
                <a:latin typeface="Georgia"/>
                <a:ea typeface="Georgia"/>
                <a:cs typeface="Georgia"/>
                <a:sym typeface="Georgia"/>
              </a:defRPr>
            </a:lvl1pPr>
            <a:lvl2pPr marL="0" lvl="1" indent="0" algn="ctr">
              <a:spcBef>
                <a:spcPts val="0"/>
              </a:spcBef>
              <a:buNone/>
              <a:defRPr sz="1600">
                <a:solidFill>
                  <a:srgbClr val="7A9798"/>
                </a:solidFill>
                <a:latin typeface="Georgia"/>
                <a:ea typeface="Georgia"/>
                <a:cs typeface="Georgia"/>
                <a:sym typeface="Georgia"/>
              </a:defRPr>
            </a:lvl2pPr>
            <a:lvl3pPr marL="0" lvl="2" indent="0" algn="ctr">
              <a:spcBef>
                <a:spcPts val="0"/>
              </a:spcBef>
              <a:buNone/>
              <a:defRPr sz="1600">
                <a:solidFill>
                  <a:srgbClr val="7A9798"/>
                </a:solidFill>
                <a:latin typeface="Georgia"/>
                <a:ea typeface="Georgia"/>
                <a:cs typeface="Georgia"/>
                <a:sym typeface="Georgia"/>
              </a:defRPr>
            </a:lvl3pPr>
            <a:lvl4pPr marL="0" lvl="3" indent="0" algn="ctr">
              <a:spcBef>
                <a:spcPts val="0"/>
              </a:spcBef>
              <a:buNone/>
              <a:defRPr sz="1600">
                <a:solidFill>
                  <a:srgbClr val="7A9798"/>
                </a:solidFill>
                <a:latin typeface="Georgia"/>
                <a:ea typeface="Georgia"/>
                <a:cs typeface="Georgia"/>
                <a:sym typeface="Georgia"/>
              </a:defRPr>
            </a:lvl4pPr>
            <a:lvl5pPr marL="0" lvl="4" indent="0" algn="ctr">
              <a:spcBef>
                <a:spcPts val="0"/>
              </a:spcBef>
              <a:buNone/>
              <a:defRPr sz="1600">
                <a:solidFill>
                  <a:srgbClr val="7A9798"/>
                </a:solidFill>
                <a:latin typeface="Georgia"/>
                <a:ea typeface="Georgia"/>
                <a:cs typeface="Georgia"/>
                <a:sym typeface="Georgia"/>
              </a:defRPr>
            </a:lvl5pPr>
            <a:lvl6pPr marL="0" lvl="5" indent="0" algn="ctr">
              <a:spcBef>
                <a:spcPts val="0"/>
              </a:spcBef>
              <a:buNone/>
              <a:defRPr sz="1600">
                <a:solidFill>
                  <a:srgbClr val="7A9798"/>
                </a:solidFill>
                <a:latin typeface="Georgia"/>
                <a:ea typeface="Georgia"/>
                <a:cs typeface="Georgia"/>
                <a:sym typeface="Georgia"/>
              </a:defRPr>
            </a:lvl6pPr>
            <a:lvl7pPr marL="0" lvl="6" indent="0" algn="ctr">
              <a:spcBef>
                <a:spcPts val="0"/>
              </a:spcBef>
              <a:buNone/>
              <a:defRPr sz="1600">
                <a:solidFill>
                  <a:srgbClr val="7A9798"/>
                </a:solidFill>
                <a:latin typeface="Georgia"/>
                <a:ea typeface="Georgia"/>
                <a:cs typeface="Georgia"/>
                <a:sym typeface="Georgia"/>
              </a:defRPr>
            </a:lvl7pPr>
            <a:lvl8pPr marL="0" lvl="7" indent="0" algn="ctr">
              <a:spcBef>
                <a:spcPts val="0"/>
              </a:spcBef>
              <a:buNone/>
              <a:defRPr sz="1600">
                <a:solidFill>
                  <a:srgbClr val="7A9798"/>
                </a:solidFill>
                <a:latin typeface="Georgia"/>
                <a:ea typeface="Georgia"/>
                <a:cs typeface="Georgia"/>
                <a:sym typeface="Georgia"/>
              </a:defRPr>
            </a:lvl8pPr>
            <a:lvl9pPr marL="0" lvl="8" indent="0" algn="ctr">
              <a:spcBef>
                <a:spcPts val="0"/>
              </a:spcBef>
              <a:buNone/>
              <a:defRPr sz="1600">
                <a:solidFill>
                  <a:srgbClr val="7A9798"/>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pl-PL"/>
              <a:t>‹#›</a:t>
            </a:fld>
            <a:endParaRPr/>
          </a:p>
        </p:txBody>
      </p:sp>
      <p:sp>
        <p:nvSpPr>
          <p:cNvPr id="116" name="Google Shape;116;p9"/>
          <p:cNvSpPr/>
          <p:nvPr/>
        </p:nvSpPr>
        <p:spPr>
          <a:xfrm>
            <a:off x="149352" y="6388385"/>
            <a:ext cx="8833104" cy="30956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7" name="Google Shape;117;p9"/>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9"/>
          <p:cNvSpPr txBox="1">
            <a:spLocks noGrp="1"/>
          </p:cNvSpPr>
          <p:nvPr>
            <p:ph type="ftr" idx="11"/>
          </p:nvPr>
        </p:nvSpPr>
        <p:spPr>
          <a:xfrm>
            <a:off x="301752" y="6410848"/>
            <a:ext cx="338328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Obraz z podpisem" type="picTx">
  <p:cSld name="PICTURE_WITH_CAPTION_TEXT">
    <p:spTree>
      <p:nvGrpSpPr>
        <p:cNvPr id="1" name="Shape 119"/>
        <p:cNvGrpSpPr/>
        <p:nvPr/>
      </p:nvGrpSpPr>
      <p:grpSpPr>
        <a:xfrm>
          <a:off x="0" y="0"/>
          <a:ext cx="0" cy="0"/>
          <a:chOff x="0" y="0"/>
          <a:chExt cx="0" cy="0"/>
        </a:xfrm>
      </p:grpSpPr>
      <p:cxnSp>
        <p:nvCxnSpPr>
          <p:cNvPr id="120" name="Google Shape;120;p10"/>
          <p:cNvCxnSpPr/>
          <p:nvPr/>
        </p:nvCxnSpPr>
        <p:spPr>
          <a:xfrm>
            <a:off x="152400" y="533400"/>
            <a:ext cx="8833104" cy="0"/>
          </a:xfrm>
          <a:prstGeom prst="straightConnector1">
            <a:avLst/>
          </a:prstGeom>
          <a:noFill/>
          <a:ln w="11425" cap="flat" cmpd="sng">
            <a:solidFill>
              <a:srgbClr val="7A9798"/>
            </a:solidFill>
            <a:prstDash val="dash"/>
            <a:round/>
            <a:headEnd type="none" w="sm" len="sm"/>
            <a:tailEnd type="none" w="sm" len="sm"/>
          </a:ln>
        </p:spPr>
      </p:cxnSp>
      <p:sp>
        <p:nvSpPr>
          <p:cNvPr id="121" name="Google Shape;121;p10"/>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22" name="Google Shape;122;p10"/>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23" name="Google Shape;123;p10"/>
          <p:cNvSpPr/>
          <p:nvPr/>
        </p:nvSpPr>
        <p:spPr>
          <a:xfrm>
            <a:off x="0" y="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24" name="Google Shape;124;p10"/>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25" name="Google Shape;125;p10"/>
          <p:cNvSpPr/>
          <p:nvPr/>
        </p:nvSpPr>
        <p:spPr>
          <a:xfrm>
            <a:off x="152400" y="152400"/>
            <a:ext cx="8833104" cy="30175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26" name="Google Shape;126;p10"/>
          <p:cNvSpPr/>
          <p:nvPr/>
        </p:nvSpPr>
        <p:spPr>
          <a:xfrm>
            <a:off x="152400" y="609600"/>
            <a:ext cx="2743200" cy="586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27" name="Google Shape;127;p10"/>
          <p:cNvSpPr/>
          <p:nvPr/>
        </p:nvSpPr>
        <p:spPr>
          <a:xfrm>
            <a:off x="152400" y="155448"/>
            <a:ext cx="8833104" cy="6547104"/>
          </a:xfrm>
          <a:prstGeom prst="rect">
            <a:avLst/>
          </a:prstGeom>
          <a:noFill/>
          <a:ln w="9525" cap="flat" cmpd="sng">
            <a:solidFill>
              <a:srgbClr val="7A97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28" name="Google Shape;128;p10"/>
          <p:cNvSpPr/>
          <p:nvPr/>
        </p:nvSpPr>
        <p:spPr>
          <a:xfrm>
            <a:off x="1295400" y="228600"/>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29" name="Google Shape;129;p10"/>
          <p:cNvSpPr/>
          <p:nvPr/>
        </p:nvSpPr>
        <p:spPr>
          <a:xfrm>
            <a:off x="1389888" y="323088"/>
            <a:ext cx="420624" cy="420624"/>
          </a:xfrm>
          <a:prstGeom prst="ellipse">
            <a:avLst/>
          </a:prstGeom>
          <a:solidFill>
            <a:srgbClr val="FFFFFF"/>
          </a:solidFill>
          <a:ln w="50800" cap="rnd" cmpd="dbl">
            <a:solidFill>
              <a:srgbClr val="7A97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30" name="Google Shape;130;p10"/>
          <p:cNvSpPr txBox="1">
            <a:spLocks noGrp="1"/>
          </p:cNvSpPr>
          <p:nvPr>
            <p:ph type="sldNum" idx="12"/>
          </p:nvPr>
        </p:nvSpPr>
        <p:spPr>
          <a:xfrm>
            <a:off x="1371600" y="312738"/>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pl-PL"/>
              <a:t>‹#›</a:t>
            </a:fld>
            <a:endParaRPr/>
          </a:p>
        </p:txBody>
      </p:sp>
      <p:sp>
        <p:nvSpPr>
          <p:cNvPr id="131" name="Google Shape;131;p10"/>
          <p:cNvSpPr txBox="1">
            <a:spLocks noGrp="1"/>
          </p:cNvSpPr>
          <p:nvPr>
            <p:ph type="title"/>
          </p:nvPr>
        </p:nvSpPr>
        <p:spPr>
          <a:xfrm>
            <a:off x="3000375" y="5029200"/>
            <a:ext cx="5867400" cy="12192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2"/>
              </a:buClr>
              <a:buSzPts val="2400"/>
              <a:buFont typeface="Georgia"/>
              <a:buNone/>
              <a:defRPr sz="2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10"/>
          <p:cNvSpPr>
            <a:spLocks noGrp="1"/>
          </p:cNvSpPr>
          <p:nvPr>
            <p:ph type="pic" idx="2"/>
          </p:nvPr>
        </p:nvSpPr>
        <p:spPr>
          <a:xfrm>
            <a:off x="3000375" y="609600"/>
            <a:ext cx="5867400" cy="4267200"/>
          </a:xfrm>
          <a:prstGeom prst="rect">
            <a:avLst/>
          </a:prstGeom>
          <a:noFill/>
          <a:ln>
            <a:noFill/>
          </a:ln>
        </p:spPr>
      </p:sp>
      <p:sp>
        <p:nvSpPr>
          <p:cNvPr id="133" name="Google Shape;133;p10"/>
          <p:cNvSpPr txBox="1">
            <a:spLocks noGrp="1"/>
          </p:cNvSpPr>
          <p:nvPr>
            <p:ph type="body" idx="1"/>
          </p:nvPr>
        </p:nvSpPr>
        <p:spPr>
          <a:xfrm>
            <a:off x="381000" y="990600"/>
            <a:ext cx="2438400" cy="5257800"/>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360"/>
              <a:buFont typeface="Georgia"/>
              <a:buNone/>
              <a:defRPr sz="1600">
                <a:solidFill>
                  <a:srgbClr val="FFFFFF"/>
                </a:solidFill>
              </a:defRPr>
            </a:lvl1pPr>
            <a:lvl2pPr marL="914400" lvl="1" indent="-281940" algn="l">
              <a:spcBef>
                <a:spcPts val="1000"/>
              </a:spcBef>
              <a:spcAft>
                <a:spcPts val="0"/>
              </a:spcAft>
              <a:buSzPts val="840"/>
              <a:buChar char="⚪"/>
              <a:defRPr sz="1200"/>
            </a:lvl2pPr>
            <a:lvl3pPr marL="1371600" lvl="2" indent="-276225" algn="l">
              <a:spcBef>
                <a:spcPts val="200"/>
              </a:spcBef>
              <a:spcAft>
                <a:spcPts val="0"/>
              </a:spcAft>
              <a:buSzPts val="750"/>
              <a:buChar char="⯍"/>
              <a:defRPr sz="1000"/>
            </a:lvl3pPr>
            <a:lvl4pPr marL="1828800" lvl="3" indent="-268605" algn="l">
              <a:spcBef>
                <a:spcPts val="180"/>
              </a:spcBef>
              <a:spcAft>
                <a:spcPts val="0"/>
              </a:spcAft>
              <a:buSzPts val="630"/>
              <a:buChar char="🞆"/>
              <a:defRPr sz="900"/>
            </a:lvl4pPr>
            <a:lvl5pPr marL="2286000" lvl="4" indent="-285750" algn="l">
              <a:spcBef>
                <a:spcPts val="180"/>
              </a:spcBef>
              <a:spcAft>
                <a:spcPts val="0"/>
              </a:spcAft>
              <a:buSzPts val="900"/>
              <a:buFont typeface="Georgia"/>
              <a:buChar char="•"/>
              <a:defRPr sz="900"/>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134" name="Google Shape;134;p10"/>
          <p:cNvSpPr/>
          <p:nvPr/>
        </p:nvSpPr>
        <p:spPr>
          <a:xfrm>
            <a:off x="149352" y="6388385"/>
            <a:ext cx="8833104" cy="30956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35" name="Google Shape;135;p10"/>
          <p:cNvSpPr txBox="1">
            <a:spLocks noGrp="1"/>
          </p:cNvSpPr>
          <p:nvPr>
            <p:ph type="dt" idx="10"/>
          </p:nvPr>
        </p:nvSpPr>
        <p:spPr>
          <a:xfrm>
            <a:off x="5788152"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0"/>
          <p:cNvSpPr txBox="1">
            <a:spLocks noGrp="1"/>
          </p:cNvSpPr>
          <p:nvPr>
            <p:ph type="ftr" idx="11"/>
          </p:nvPr>
        </p:nvSpPr>
        <p:spPr>
          <a:xfrm>
            <a:off x="301752" y="6410848"/>
            <a:ext cx="3584448"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ytuł i tekst pionowy" type="vertTx">
  <p:cSld name="VERTICAL_TEXT">
    <p:bg>
      <p:bgPr>
        <a:solidFill>
          <a:schemeClr val="lt2"/>
        </a:solidFill>
        <a:effectLst/>
      </p:bgPr>
    </p:bg>
    <p:spTree>
      <p:nvGrpSpPr>
        <p:cNvPr id="1" name="Shape 137"/>
        <p:cNvGrpSpPr/>
        <p:nvPr/>
      </p:nvGrpSpPr>
      <p:grpSpPr>
        <a:xfrm>
          <a:off x="0" y="0"/>
          <a:ext cx="0" cy="0"/>
          <a:chOff x="0" y="0"/>
          <a:chExt cx="0" cy="0"/>
        </a:xfrm>
      </p:grpSpPr>
      <p:sp>
        <p:nvSpPr>
          <p:cNvPr id="138" name="Google Shape;138;p11"/>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11"/>
          <p:cNvSpPr txBox="1">
            <a:spLocks noGrp="1"/>
          </p:cNvSpPr>
          <p:nvPr>
            <p:ph type="body" idx="1"/>
          </p:nvPr>
        </p:nvSpPr>
        <p:spPr>
          <a:xfrm rot="5400000">
            <a:off x="2269236" y="-443484"/>
            <a:ext cx="4599432" cy="85344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08610" algn="l">
              <a:spcBef>
                <a:spcPts val="360"/>
              </a:spcBef>
              <a:spcAft>
                <a:spcPts val="0"/>
              </a:spcAft>
              <a:buSzPts val="1260"/>
              <a:buChar char="⚪"/>
              <a:defRPr/>
            </a:lvl2pPr>
            <a:lvl3pPr marL="1371600" lvl="2" indent="-314325" algn="l">
              <a:spcBef>
                <a:spcPts val="360"/>
              </a:spcBef>
              <a:spcAft>
                <a:spcPts val="0"/>
              </a:spcAft>
              <a:buSzPts val="1350"/>
              <a:buChar char="⯍"/>
              <a:defRPr/>
            </a:lvl3pPr>
            <a:lvl4pPr marL="1828800" lvl="3" indent="-308610" algn="l">
              <a:spcBef>
                <a:spcPts val="360"/>
              </a:spcBef>
              <a:spcAft>
                <a:spcPts val="0"/>
              </a:spcAft>
              <a:buSzPts val="1260"/>
              <a:buChar char="🞆"/>
              <a:defRPr/>
            </a:lvl4pPr>
            <a:lvl5pPr marL="2286000" lvl="4" indent="-342900" algn="l">
              <a:spcBef>
                <a:spcPts val="360"/>
              </a:spcBef>
              <a:spcAft>
                <a:spcPts val="0"/>
              </a:spcAft>
              <a:buSzPts val="1800"/>
              <a:buChar char="•"/>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140" name="Google Shape;140;p11"/>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11"/>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1"/>
          <p:cNvSpPr txBox="1">
            <a:spLocks noGrp="1"/>
          </p:cNvSpPr>
          <p:nvPr>
            <p:ph type="sldNum" idx="12"/>
          </p:nvPr>
        </p:nvSpPr>
        <p:spPr>
          <a:xfrm>
            <a:off x="4343400" y="1040174"/>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ytuł pionowy i tekst" type="vertTitleAndTx">
  <p:cSld name="VERTICAL_TITLE_AND_VERTICAL_TEXT">
    <p:bg>
      <p:bgPr>
        <a:solidFill>
          <a:schemeClr val="lt2"/>
        </a:solidFill>
        <a:effectLst/>
      </p:bgPr>
    </p:bg>
    <p:spTree>
      <p:nvGrpSpPr>
        <p:cNvPr id="1" name="Shape 143"/>
        <p:cNvGrpSpPr/>
        <p:nvPr/>
      </p:nvGrpSpPr>
      <p:grpSpPr>
        <a:xfrm>
          <a:off x="0" y="0"/>
          <a:ext cx="0" cy="0"/>
          <a:chOff x="0" y="0"/>
          <a:chExt cx="0" cy="0"/>
        </a:xfrm>
      </p:grpSpPr>
      <p:sp>
        <p:nvSpPr>
          <p:cNvPr id="144" name="Google Shape;144;p12"/>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45" name="Google Shape;145;p12"/>
          <p:cNvSpPr/>
          <p:nvPr/>
        </p:nvSpPr>
        <p:spPr>
          <a:xfrm>
            <a:off x="7010400" y="0"/>
            <a:ext cx="21336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46" name="Google Shape;146;p12"/>
          <p:cNvSpPr/>
          <p:nvPr/>
        </p:nvSpPr>
        <p:spPr>
          <a:xfrm>
            <a:off x="0" y="0"/>
            <a:ext cx="9144000" cy="155448"/>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47" name="Google Shape;147;p12"/>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48" name="Google Shape;148;p12"/>
          <p:cNvSpPr/>
          <p:nvPr/>
        </p:nvSpPr>
        <p:spPr>
          <a:xfrm>
            <a:off x="146304" y="6391656"/>
            <a:ext cx="8833104" cy="30956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49" name="Google Shape;149;p12"/>
          <p:cNvSpPr/>
          <p:nvPr/>
        </p:nvSpPr>
        <p:spPr>
          <a:xfrm>
            <a:off x="152400" y="155448"/>
            <a:ext cx="8833104" cy="6547104"/>
          </a:xfrm>
          <a:prstGeom prst="rect">
            <a:avLst/>
          </a:prstGeom>
          <a:noFill/>
          <a:ln w="9525" cap="flat" cmpd="sng">
            <a:solidFill>
              <a:srgbClr val="7A97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cxnSp>
        <p:nvCxnSpPr>
          <p:cNvPr id="150" name="Google Shape;150;p12"/>
          <p:cNvCxnSpPr/>
          <p:nvPr/>
        </p:nvCxnSpPr>
        <p:spPr>
          <a:xfrm rot="5400000">
            <a:off x="4021836" y="3278124"/>
            <a:ext cx="6245352" cy="0"/>
          </a:xfrm>
          <a:prstGeom prst="straightConnector1">
            <a:avLst/>
          </a:prstGeom>
          <a:noFill/>
          <a:ln w="9525" cap="flat" cmpd="sng">
            <a:solidFill>
              <a:srgbClr val="7A9798"/>
            </a:solidFill>
            <a:prstDash val="dash"/>
            <a:round/>
            <a:headEnd type="none" w="sm" len="sm"/>
            <a:tailEnd type="none" w="sm" len="sm"/>
          </a:ln>
        </p:spPr>
      </p:cxnSp>
      <p:sp>
        <p:nvSpPr>
          <p:cNvPr id="151" name="Google Shape;151;p12"/>
          <p:cNvSpPr/>
          <p:nvPr/>
        </p:nvSpPr>
        <p:spPr>
          <a:xfrm>
            <a:off x="6839712" y="2925763"/>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52" name="Google Shape;152;p12"/>
          <p:cNvSpPr/>
          <p:nvPr/>
        </p:nvSpPr>
        <p:spPr>
          <a:xfrm>
            <a:off x="6934200" y="3020251"/>
            <a:ext cx="420624" cy="420624"/>
          </a:xfrm>
          <a:prstGeom prst="ellipse">
            <a:avLst/>
          </a:prstGeom>
          <a:solidFill>
            <a:srgbClr val="FFFFFF"/>
          </a:solidFill>
          <a:ln w="50800" cap="rnd" cmpd="dbl">
            <a:solidFill>
              <a:srgbClr val="7A97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53" name="Google Shape;153;p12"/>
          <p:cNvSpPr txBox="1">
            <a:spLocks noGrp="1"/>
          </p:cNvSpPr>
          <p:nvPr>
            <p:ph type="sldNum" idx="12"/>
          </p:nvPr>
        </p:nvSpPr>
        <p:spPr>
          <a:xfrm>
            <a:off x="6915912" y="3009901"/>
            <a:ext cx="457200" cy="441325"/>
          </a:xfrm>
          <a:prstGeom prst="rect">
            <a:avLst/>
          </a:prstGeom>
          <a:noFill/>
          <a:ln>
            <a:noFill/>
          </a:ln>
        </p:spPr>
        <p:txBody>
          <a:bodyPr spcFirstLastPara="1" wrap="square" lIns="45700" tIns="45700" rIns="45700"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pl-PL"/>
              <a:t>‹#›</a:t>
            </a:fld>
            <a:endParaRPr/>
          </a:p>
        </p:txBody>
      </p:sp>
      <p:sp>
        <p:nvSpPr>
          <p:cNvPr id="154" name="Google Shape;154;p12"/>
          <p:cNvSpPr txBox="1">
            <a:spLocks noGrp="1"/>
          </p:cNvSpPr>
          <p:nvPr>
            <p:ph type="body" idx="1"/>
          </p:nvPr>
        </p:nvSpPr>
        <p:spPr>
          <a:xfrm rot="5400000">
            <a:off x="670717" y="-61117"/>
            <a:ext cx="5821366" cy="65532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08610" algn="l">
              <a:spcBef>
                <a:spcPts val="360"/>
              </a:spcBef>
              <a:spcAft>
                <a:spcPts val="0"/>
              </a:spcAft>
              <a:buSzPts val="1260"/>
              <a:buChar char="⚪"/>
              <a:defRPr/>
            </a:lvl2pPr>
            <a:lvl3pPr marL="1371600" lvl="2" indent="-314325" algn="l">
              <a:spcBef>
                <a:spcPts val="360"/>
              </a:spcBef>
              <a:spcAft>
                <a:spcPts val="0"/>
              </a:spcAft>
              <a:buSzPts val="1350"/>
              <a:buChar char="⯍"/>
              <a:defRPr/>
            </a:lvl3pPr>
            <a:lvl4pPr marL="1828800" lvl="3" indent="-308610" algn="l">
              <a:spcBef>
                <a:spcPts val="360"/>
              </a:spcBef>
              <a:spcAft>
                <a:spcPts val="0"/>
              </a:spcAft>
              <a:buSzPts val="1260"/>
              <a:buChar char="🞆"/>
              <a:defRPr/>
            </a:lvl4pPr>
            <a:lvl5pPr marL="2286000" lvl="4" indent="-342900" algn="l">
              <a:spcBef>
                <a:spcPts val="360"/>
              </a:spcBef>
              <a:spcAft>
                <a:spcPts val="0"/>
              </a:spcAft>
              <a:buSzPts val="1800"/>
              <a:buChar char="•"/>
              <a:defRPr/>
            </a:lvl5pPr>
            <a:lvl6pPr marL="2743200" lvl="5" indent="-320039" algn="l">
              <a:spcBef>
                <a:spcPts val="360"/>
              </a:spcBef>
              <a:spcAft>
                <a:spcPts val="0"/>
              </a:spcAft>
              <a:buSzPts val="1440"/>
              <a:buChar char="⚫"/>
              <a:defRPr/>
            </a:lvl6pPr>
            <a:lvl7pPr marL="3200400" lvl="6" indent="-331470" algn="l">
              <a:spcBef>
                <a:spcPts val="360"/>
              </a:spcBef>
              <a:spcAft>
                <a:spcPts val="0"/>
              </a:spcAft>
              <a:buSzPts val="1620"/>
              <a:buChar char="•"/>
              <a:defRPr/>
            </a:lvl7pPr>
            <a:lvl8pPr marL="3657600" lvl="7" indent="-342900" algn="l">
              <a:spcBef>
                <a:spcPts val="360"/>
              </a:spcBef>
              <a:spcAft>
                <a:spcPts val="0"/>
              </a:spcAft>
              <a:buSzPts val="1800"/>
              <a:buChar char="•"/>
              <a:defRPr/>
            </a:lvl8pPr>
            <a:lvl9pPr marL="4114800" lvl="8" indent="-331470" algn="l">
              <a:spcBef>
                <a:spcPts val="360"/>
              </a:spcBef>
              <a:spcAft>
                <a:spcPts val="0"/>
              </a:spcAft>
              <a:buSzPts val="1620"/>
              <a:buChar char="•"/>
              <a:defRPr/>
            </a:lvl9pPr>
          </a:lstStyle>
          <a:p>
            <a:endParaRPr/>
          </a:p>
        </p:txBody>
      </p:sp>
      <p:sp>
        <p:nvSpPr>
          <p:cNvPr id="155" name="Google Shape;155;p12"/>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2"/>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12"/>
          <p:cNvSpPr txBox="1">
            <a:spLocks noGrp="1"/>
          </p:cNvSpPr>
          <p:nvPr>
            <p:ph type="title"/>
          </p:nvPr>
        </p:nvSpPr>
        <p:spPr>
          <a:xfrm rot="5400000">
            <a:off x="5189537" y="2506664"/>
            <a:ext cx="5851525" cy="14478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7A979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 name="Google Shape;7;p1"/>
          <p:cNvSpPr/>
          <p:nvPr/>
        </p:nvSpPr>
        <p:spPr>
          <a:xfrm>
            <a:off x="0" y="0"/>
            <a:ext cx="9144000" cy="1393371"/>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8" name="Google Shape;8;p1"/>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 name="Google Shape;9;p1"/>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0" name="Google Shape;10;p1"/>
          <p:cNvSpPr/>
          <p:nvPr/>
        </p:nvSpPr>
        <p:spPr>
          <a:xfrm>
            <a:off x="149352" y="6388385"/>
            <a:ext cx="8833104" cy="30956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 name="Google Shape;11;p1"/>
          <p:cNvSpPr txBox="1">
            <a:spLocks noGrp="1"/>
          </p:cNvSpPr>
          <p:nvPr>
            <p:ph type="dt" idx="10"/>
          </p:nvPr>
        </p:nvSpPr>
        <p:spPr>
          <a:xfrm>
            <a:off x="5791200" y="6404984"/>
            <a:ext cx="3044952" cy="36576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400">
                <a:solidFill>
                  <a:srgbClr val="FFFFFF"/>
                </a:solidFill>
                <a:latin typeface="Georgia"/>
                <a:ea typeface="Georgia"/>
                <a:cs typeface="Georgia"/>
                <a:sym typeface="Georgia"/>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a:p>
        </p:txBody>
      </p:sp>
      <p:sp>
        <p:nvSpPr>
          <p:cNvPr id="12" name="Google Shape;12;p1"/>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a:solidFill>
                  <a:srgbClr val="FFFFFF"/>
                </a:solidFill>
                <a:latin typeface="Georgia"/>
                <a:ea typeface="Georgia"/>
                <a:cs typeface="Georgia"/>
                <a:sym typeface="Georgia"/>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a:p>
        </p:txBody>
      </p:sp>
      <p:sp>
        <p:nvSpPr>
          <p:cNvPr id="13" name="Google Shape;13;p1"/>
          <p:cNvSpPr/>
          <p:nvPr/>
        </p:nvSpPr>
        <p:spPr>
          <a:xfrm>
            <a:off x="152400" y="155448"/>
            <a:ext cx="8833104" cy="6547104"/>
          </a:xfrm>
          <a:prstGeom prst="rect">
            <a:avLst/>
          </a:prstGeom>
          <a:noFill/>
          <a:ln w="9525" cap="flat" cmpd="sng">
            <a:solidFill>
              <a:srgbClr val="7A97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cxnSp>
        <p:nvCxnSpPr>
          <p:cNvPr id="14" name="Google Shape;14;p1"/>
          <p:cNvCxnSpPr/>
          <p:nvPr/>
        </p:nvCxnSpPr>
        <p:spPr>
          <a:xfrm>
            <a:off x="152400" y="1276743"/>
            <a:ext cx="8833104" cy="0"/>
          </a:xfrm>
          <a:prstGeom prst="straightConnector1">
            <a:avLst/>
          </a:prstGeom>
          <a:noFill/>
          <a:ln w="9525" cap="flat" cmpd="sng">
            <a:solidFill>
              <a:srgbClr val="7A9798"/>
            </a:solidFill>
            <a:prstDash val="dash"/>
            <a:round/>
            <a:headEnd type="none" w="sm" len="sm"/>
            <a:tailEnd type="none" w="sm" len="sm"/>
          </a:ln>
        </p:spPr>
      </p:cxnSp>
      <p:sp>
        <p:nvSpPr>
          <p:cNvPr id="15" name="Google Shape;15;p1"/>
          <p:cNvSpPr/>
          <p:nvPr/>
        </p:nvSpPr>
        <p:spPr>
          <a:xfrm>
            <a:off x="4267200" y="956036"/>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6" name="Google Shape;16;p1"/>
          <p:cNvSpPr/>
          <p:nvPr/>
        </p:nvSpPr>
        <p:spPr>
          <a:xfrm>
            <a:off x="4361688" y="1050524"/>
            <a:ext cx="420624" cy="420624"/>
          </a:xfrm>
          <a:prstGeom prst="ellipse">
            <a:avLst/>
          </a:prstGeom>
          <a:solidFill>
            <a:srgbClr val="FFFFFF"/>
          </a:solidFill>
          <a:ln w="50800" cap="rnd" cmpd="dbl">
            <a:solidFill>
              <a:srgbClr val="7A97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7" name="Google Shape;17;p1"/>
          <p:cNvSpPr txBox="1">
            <a:spLocks noGrp="1"/>
          </p:cNvSpPr>
          <p:nvPr>
            <p:ph type="sldNum" idx="12"/>
          </p:nvPr>
        </p:nvSpPr>
        <p:spPr>
          <a:xfrm>
            <a:off x="4343400" y="1040174"/>
            <a:ext cx="457200" cy="441325"/>
          </a:xfrm>
          <a:prstGeom prst="rect">
            <a:avLst/>
          </a:prstGeom>
          <a:noFill/>
          <a:ln>
            <a:noFill/>
          </a:ln>
        </p:spPr>
        <p:txBody>
          <a:bodyPr spcFirstLastPara="1" wrap="square" lIns="45700" tIns="45700" rIns="45700" bIns="45700" anchor="ctr" anchorCtr="0">
            <a:normAutofit/>
          </a:bodyPr>
          <a:lstStyle>
            <a:lvl1pPr marL="0" marR="0" lvl="0" indent="0" algn="ctr" rtl="0">
              <a:spcBef>
                <a:spcPts val="0"/>
              </a:spcBef>
              <a:buNone/>
              <a:defRPr sz="1600" b="0" u="none">
                <a:solidFill>
                  <a:srgbClr val="7A9798"/>
                </a:solidFill>
                <a:latin typeface="Georgia"/>
                <a:ea typeface="Georgia"/>
                <a:cs typeface="Georgia"/>
                <a:sym typeface="Georgia"/>
              </a:defRPr>
            </a:lvl1pPr>
            <a:lvl2pPr marL="0" marR="0" lvl="1" indent="0" algn="ctr" rtl="0">
              <a:spcBef>
                <a:spcPts val="0"/>
              </a:spcBef>
              <a:buNone/>
              <a:defRPr sz="1600" b="0" u="none">
                <a:solidFill>
                  <a:srgbClr val="7A9798"/>
                </a:solidFill>
                <a:latin typeface="Georgia"/>
                <a:ea typeface="Georgia"/>
                <a:cs typeface="Georgia"/>
                <a:sym typeface="Georgia"/>
              </a:defRPr>
            </a:lvl2pPr>
            <a:lvl3pPr marL="0" marR="0" lvl="2" indent="0" algn="ctr" rtl="0">
              <a:spcBef>
                <a:spcPts val="0"/>
              </a:spcBef>
              <a:buNone/>
              <a:defRPr sz="1600" b="0" u="none">
                <a:solidFill>
                  <a:srgbClr val="7A9798"/>
                </a:solidFill>
                <a:latin typeface="Georgia"/>
                <a:ea typeface="Georgia"/>
                <a:cs typeface="Georgia"/>
                <a:sym typeface="Georgia"/>
              </a:defRPr>
            </a:lvl3pPr>
            <a:lvl4pPr marL="0" marR="0" lvl="3" indent="0" algn="ctr" rtl="0">
              <a:spcBef>
                <a:spcPts val="0"/>
              </a:spcBef>
              <a:buNone/>
              <a:defRPr sz="1600" b="0" u="none">
                <a:solidFill>
                  <a:srgbClr val="7A9798"/>
                </a:solidFill>
                <a:latin typeface="Georgia"/>
                <a:ea typeface="Georgia"/>
                <a:cs typeface="Georgia"/>
                <a:sym typeface="Georgia"/>
              </a:defRPr>
            </a:lvl4pPr>
            <a:lvl5pPr marL="0" marR="0" lvl="4" indent="0" algn="ctr" rtl="0">
              <a:spcBef>
                <a:spcPts val="0"/>
              </a:spcBef>
              <a:buNone/>
              <a:defRPr sz="1600" b="0" u="none">
                <a:solidFill>
                  <a:srgbClr val="7A9798"/>
                </a:solidFill>
                <a:latin typeface="Georgia"/>
                <a:ea typeface="Georgia"/>
                <a:cs typeface="Georgia"/>
                <a:sym typeface="Georgia"/>
              </a:defRPr>
            </a:lvl5pPr>
            <a:lvl6pPr marL="0" marR="0" lvl="5" indent="0" algn="ctr" rtl="0">
              <a:spcBef>
                <a:spcPts val="0"/>
              </a:spcBef>
              <a:buNone/>
              <a:defRPr sz="1600" b="0" u="none">
                <a:solidFill>
                  <a:srgbClr val="7A9798"/>
                </a:solidFill>
                <a:latin typeface="Georgia"/>
                <a:ea typeface="Georgia"/>
                <a:cs typeface="Georgia"/>
                <a:sym typeface="Georgia"/>
              </a:defRPr>
            </a:lvl6pPr>
            <a:lvl7pPr marL="0" marR="0" lvl="6" indent="0" algn="ctr" rtl="0">
              <a:spcBef>
                <a:spcPts val="0"/>
              </a:spcBef>
              <a:buNone/>
              <a:defRPr sz="1600" b="0" u="none">
                <a:solidFill>
                  <a:srgbClr val="7A9798"/>
                </a:solidFill>
                <a:latin typeface="Georgia"/>
                <a:ea typeface="Georgia"/>
                <a:cs typeface="Georgia"/>
                <a:sym typeface="Georgia"/>
              </a:defRPr>
            </a:lvl7pPr>
            <a:lvl8pPr marL="0" marR="0" lvl="7" indent="0" algn="ctr" rtl="0">
              <a:spcBef>
                <a:spcPts val="0"/>
              </a:spcBef>
              <a:buNone/>
              <a:defRPr sz="1600" b="0" u="none">
                <a:solidFill>
                  <a:srgbClr val="7A9798"/>
                </a:solidFill>
                <a:latin typeface="Georgia"/>
                <a:ea typeface="Georgia"/>
                <a:cs typeface="Georgia"/>
                <a:sym typeface="Georgia"/>
              </a:defRPr>
            </a:lvl8pPr>
            <a:lvl9pPr marL="0" marR="0" lvl="8" indent="0" algn="ctr" rtl="0">
              <a:spcBef>
                <a:spcPts val="0"/>
              </a:spcBef>
              <a:buNone/>
              <a:defRPr sz="1600" b="0" u="none">
                <a:solidFill>
                  <a:srgbClr val="7A9798"/>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pl-PL"/>
              <a:t>‹#›</a:t>
            </a:fld>
            <a:endParaRPr/>
          </a:p>
        </p:txBody>
      </p:sp>
      <p:sp>
        <p:nvSpPr>
          <p:cNvPr id="18" name="Google Shape;18;p1"/>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lvl1pPr marR="0" lvl="0" algn="ctr" rtl="0">
              <a:spcBef>
                <a:spcPts val="0"/>
              </a:spcBef>
              <a:spcAft>
                <a:spcPts val="0"/>
              </a:spcAft>
              <a:buClr>
                <a:srgbClr val="7A9798"/>
              </a:buClr>
              <a:buSzPts val="3300"/>
              <a:buFont typeface="Georgia"/>
              <a:buNone/>
              <a:defRPr sz="3300" b="0" i="0" u="none" strike="noStrike" cap="none">
                <a:solidFill>
                  <a:srgbClr val="7A9798"/>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 name="Google Shape;19;p1"/>
          <p:cNvSpPr txBox="1">
            <a:spLocks noGrp="1"/>
          </p:cNvSpPr>
          <p:nvPr>
            <p:ph type="body" idx="1"/>
          </p:nvPr>
        </p:nvSpPr>
        <p:spPr>
          <a:xfrm>
            <a:off x="301752" y="1524000"/>
            <a:ext cx="8534400" cy="4599432"/>
          </a:xfrm>
          <a:prstGeom prst="rect">
            <a:avLst/>
          </a:prstGeom>
          <a:noFill/>
          <a:ln>
            <a:noFill/>
          </a:ln>
        </p:spPr>
        <p:txBody>
          <a:bodyPr spcFirstLastPara="1" wrap="square" lIns="91425" tIns="45700" rIns="91425" bIns="45700" anchor="t" anchorCtr="0">
            <a:normAutofit/>
          </a:bodyPr>
          <a:lstStyle>
            <a:lvl1pPr marL="457200" marR="0" lvl="0" indent="-374332" algn="l" rtl="0">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B75640"/>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7A6B62"/>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B29D00"/>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3"/>
          <p:cNvSpPr txBox="1">
            <a:spLocks noGrp="1"/>
          </p:cNvSpPr>
          <p:nvPr>
            <p:ph type="ctrTitle"/>
          </p:nvPr>
        </p:nvSpPr>
        <p:spPr>
          <a:xfrm>
            <a:off x="685800" y="381000"/>
            <a:ext cx="7772400" cy="1752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accent1"/>
              </a:buClr>
              <a:buSzPts val="4200"/>
              <a:buFont typeface="Georgia"/>
              <a:buNone/>
            </a:pPr>
            <a:r>
              <a:rPr lang="pl-PL" b="1"/>
              <a:t>Konkursy Chopinowskie</a:t>
            </a:r>
            <a:endParaRPr b="1"/>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4"/>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7A9798"/>
              </a:buClr>
              <a:buSzPts val="3300"/>
              <a:buFont typeface="Georgia"/>
              <a:buNone/>
            </a:pPr>
            <a:r>
              <a:rPr lang="pl-PL" b="1"/>
              <a:t>Fryderyk Chopin</a:t>
            </a:r>
            <a:endParaRPr b="1"/>
          </a:p>
        </p:txBody>
      </p:sp>
      <p:sp>
        <p:nvSpPr>
          <p:cNvPr id="168" name="Google Shape;168;p14"/>
          <p:cNvSpPr txBox="1">
            <a:spLocks noGrp="1"/>
          </p:cNvSpPr>
          <p:nvPr>
            <p:ph type="body" idx="1"/>
          </p:nvPr>
        </p:nvSpPr>
        <p:spPr>
          <a:xfrm>
            <a:off x="301752" y="1527048"/>
            <a:ext cx="8503920" cy="4572000"/>
          </a:xfrm>
          <a:prstGeom prst="rect">
            <a:avLst/>
          </a:prstGeom>
          <a:noFill/>
          <a:ln>
            <a:noFill/>
          </a:ln>
        </p:spPr>
        <p:txBody>
          <a:bodyPr spcFirstLastPara="1" wrap="square" lIns="91425" tIns="45700" rIns="91425" bIns="45700" anchor="t" anchorCtr="0">
            <a:normAutofit fontScale="62500" lnSpcReduction="20000"/>
          </a:bodyPr>
          <a:lstStyle/>
          <a:p>
            <a:pPr marL="274320" lvl="0" indent="-274347" algn="l" rtl="0">
              <a:spcBef>
                <a:spcPts val="0"/>
              </a:spcBef>
              <a:spcAft>
                <a:spcPts val="0"/>
              </a:spcAft>
              <a:buSzPct val="85000"/>
              <a:buChar char="⚫"/>
            </a:pPr>
            <a:r>
              <a:rPr lang="pl-PL"/>
              <a:t>Fryderyk Chopin (1810-1849) urodził się w Żelazowej Woli koło Sochaczewa na Mazowszu. To jeden z najznakomitszych kompozytorów polskich. Tworzył głównie utwory fortepianowe. Już jako dziecko Chopin wykazywał nieprzeciętne zdolności muzyczne.</a:t>
            </a:r>
            <a:br>
              <a:rPr lang="pl-PL"/>
            </a:br>
            <a:r>
              <a:rPr lang="pl-PL"/>
              <a:t>Od szóstego roku życia pobierał lekcje u swojego pierwszego nauczyciela, Wojciecha Żywnego. Kiedy Fryderyk miał siedem lat, ukazał się drukiem jego „Polonez g-moll”. „Polonez B-dur”. Rok później (w 1818 roku) Fryderyk po raz pierwszy wystąpił publicznie w pałacu Radziwiłłowskim. W dzieciństwie często wyjeżdżał na wieś, gdzie miał okazję poznać polski folklor muzyczny. Fryderyk Chopin skończył liceum w Warszawie, a następnie studiował w Szkole Głównej Muzyki, gdzie był uczniem Józefa Elsnera. W 1829 roku Chopin kończy studia jako „geniusz muzyczny”. 2 listopada 1830 roku, tuż przed wybuchem powstania listopadowego Fryderyk Chopin wyjechał z Polski. O upadku powstania kompozytor dowiedział się podczas swojego pobytu w Stuttgarcie. Chopin osiadł na stałe w Paryżu. Francja przyjęła go z wielką żarliwością i życzliwością. Na emigracji artysta udzielał lekcji gry na fortepianie, z wielkim powodzeniem koncertował w arystokratycznych salonach, komponował. Chopin przez całe dorosłe życie cierpiał na gruźlicę, a jego zdrowie stale się pogarszało. Fryderyk Chopin nigdy nie powrócił do ojczyzny. Zmarł 17 października 1849 roku w Paryżu w wieku 39 lat.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5"/>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7A9798"/>
              </a:buClr>
              <a:buSzPts val="3300"/>
              <a:buFont typeface="Georgia"/>
              <a:buNone/>
            </a:pPr>
            <a:r>
              <a:rPr lang="pl-PL" b="1"/>
              <a:t>Konkursy Chopinowskie</a:t>
            </a:r>
            <a:endParaRPr b="1"/>
          </a:p>
        </p:txBody>
      </p:sp>
      <p:sp>
        <p:nvSpPr>
          <p:cNvPr id="174" name="Google Shape;174;p15"/>
          <p:cNvSpPr txBox="1">
            <a:spLocks noGrp="1"/>
          </p:cNvSpPr>
          <p:nvPr>
            <p:ph type="body" idx="1"/>
          </p:nvPr>
        </p:nvSpPr>
        <p:spPr>
          <a:xfrm>
            <a:off x="301752" y="1371600"/>
            <a:ext cx="4038600" cy="4681728"/>
          </a:xfrm>
          <a:prstGeom prst="rect">
            <a:avLst/>
          </a:prstGeom>
          <a:noFill/>
          <a:ln>
            <a:noFill/>
          </a:ln>
        </p:spPr>
        <p:txBody>
          <a:bodyPr spcFirstLastPara="1" wrap="square" lIns="91425" tIns="45700" rIns="91425" bIns="45700" anchor="t" anchorCtr="0">
            <a:normAutofit fontScale="85000" lnSpcReduction="10000"/>
          </a:bodyPr>
          <a:lstStyle/>
          <a:p>
            <a:pPr marL="274320" lvl="0" indent="-274320" algn="l" rtl="0">
              <a:spcBef>
                <a:spcPts val="0"/>
              </a:spcBef>
              <a:spcAft>
                <a:spcPts val="0"/>
              </a:spcAft>
              <a:buSzPct val="85000"/>
              <a:buChar char="⚫"/>
            </a:pPr>
            <a:r>
              <a:rPr lang="pl-PL"/>
              <a:t>Od 1927 r. w Warszawie odbywa się Międzynarodowy Konkurs Pianistyczny im. Fryderyka Chopina, najstarszy na świecie konkurs muzyczny, którego twórcą był Jerzy Żurawlew. Odbywa się on co pięć lat. Od 1957 r. Międzynarodowy Konkurs Pianistyczny im. Fryderyka Chopina należy do Światowej Federacji Międzynarodowych Konkursów. Do tego roku mieliśmy już XVIII Konkursów Chopinowskich.</a:t>
            </a:r>
            <a:endParaRPr/>
          </a:p>
        </p:txBody>
      </p:sp>
      <p:pic>
        <p:nvPicPr>
          <p:cNvPr id="175" name="Google Shape;175;p15" descr="Frederic_Chopin_photo.jpeg"/>
          <p:cNvPicPr preferRelativeResize="0">
            <a:picLocks noGrp="1"/>
          </p:cNvPicPr>
          <p:nvPr>
            <p:ph type="body" idx="2"/>
          </p:nvPr>
        </p:nvPicPr>
        <p:blipFill rotWithShape="1">
          <a:blip r:embed="rId3">
            <a:alphaModFix/>
          </a:blip>
          <a:srcRect/>
          <a:stretch/>
        </p:blipFill>
        <p:spPr>
          <a:xfrm>
            <a:off x="5214942" y="1643050"/>
            <a:ext cx="3262598" cy="46815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6"/>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7A9798"/>
              </a:buClr>
              <a:buSzPts val="2400"/>
              <a:buFont typeface="Georgia"/>
              <a:buNone/>
            </a:pPr>
            <a:r>
              <a:rPr lang="pl-PL" sz="2400" b="1"/>
              <a:t>Początki i historia Konkursów Chopinowskich</a:t>
            </a:r>
            <a:endParaRPr sz="2400" b="1"/>
          </a:p>
        </p:txBody>
      </p:sp>
      <p:sp>
        <p:nvSpPr>
          <p:cNvPr id="181" name="Google Shape;181;p16"/>
          <p:cNvSpPr txBox="1">
            <a:spLocks noGrp="1"/>
          </p:cNvSpPr>
          <p:nvPr>
            <p:ph type="body" idx="1"/>
          </p:nvPr>
        </p:nvSpPr>
        <p:spPr>
          <a:xfrm>
            <a:off x="301752" y="1527048"/>
            <a:ext cx="8503920" cy="4572000"/>
          </a:xfrm>
          <a:prstGeom prst="rect">
            <a:avLst/>
          </a:prstGeom>
          <a:noFill/>
          <a:ln>
            <a:noFill/>
          </a:ln>
        </p:spPr>
        <p:txBody>
          <a:bodyPr spcFirstLastPara="1" wrap="square" lIns="91425" tIns="45700" rIns="91425" bIns="45700" anchor="t" anchorCtr="0">
            <a:normAutofit fontScale="62500" lnSpcReduction="20000"/>
          </a:bodyPr>
          <a:lstStyle/>
          <a:p>
            <a:pPr marL="274320" lvl="0" indent="-274347" algn="l" rtl="0">
              <a:spcBef>
                <a:spcPts val="0"/>
              </a:spcBef>
              <a:spcAft>
                <a:spcPts val="0"/>
              </a:spcAft>
              <a:buSzPct val="85000"/>
              <a:buChar char="⚫"/>
            </a:pPr>
            <a:r>
              <a:rPr lang="pl-PL"/>
              <a:t>Zainteresowanie muzyką Fryderyka Chopina na początku XX wieku stanowiło dla pianistów i muzykologów zagadkę interpretacyjną. Jerzy Waldorff przytacza szereg zjawisk, które przyczyniły się do powstania wątpliwości, w jakim stylu grać Chopina: oceny jego sztuki jako „cieplarnianej i chorobliwej”; działalność uczniów i uczennic Chopina, którzy w swej grze zaczęli wprowadzać elementy „rozhisteryzowanego rubata” i sprowadzać ją do „spowitego krepą sztandaru narodowej niewoli” (zdaniem Waldorffa szczególną rolę odegrały tutaj arystokratki: Marcelina z Radziwiłłów Czartoryska oraz Maria Kalergis); wreszcie działalność polskich teoretyków i kompozytorów (m.in. Jana Kleczyńskiego czy Władysława Żeleńskiego), którzy w swoich pracach określali niektóre utwory jako „dziwaczne” czy „poronione”. Wreszcie po I wojnie światowej w muzyce pojawiły się prądy neoklasyczne – z Igorem Strawinskim i Siergiejem Prokofjewem na czele – i zainteresowanie wykonawców muzyką romantyczną zaczęło słabnąć.</a:t>
            </a:r>
            <a:endParaRPr/>
          </a:p>
          <a:p>
            <a:pPr marL="274320" lvl="0" indent="-274347" algn="l" rtl="0">
              <a:spcBef>
                <a:spcPts val="337"/>
              </a:spcBef>
              <a:spcAft>
                <a:spcPts val="0"/>
              </a:spcAft>
              <a:buSzPct val="85000"/>
              <a:buChar char="⚫"/>
            </a:pPr>
            <a:r>
              <a:rPr lang="pl-PL"/>
              <a:t>Pierwotnym celem ufundowania konkursu miała więc być – w zamierzeniu inicjatora, prof. Jerzego Żurawlewa, ucznia pianisty Aleksandra Michałowskiego, który miał także dać impuls do organizacji wielkiego forum – dyskusja o tym, jak grać Chopina. Przeszkodami był brak w Polsce instytucji Ministerstwa Kultury oraz zainteresowania władzy sztuką. O zorganizowaniu konkursu przesądziły gwarancje finansowe Henryka Rewkiewicza, następnie zaś obietnica prezydenta Ignacego Mościckiego, który zapewnił, że obejmie konkurs swoim patronatem, oraz zabiegi Witolda Maliszewskiego, prezesa Warszawskiego Towarzystwa Muzycznego.</a:t>
            </a:r>
            <a:endParaRPr/>
          </a:p>
          <a:p>
            <a:pPr marL="274320" lvl="0" indent="-183264" algn="l" rtl="0">
              <a:spcBef>
                <a:spcPts val="337"/>
              </a:spcBef>
              <a:spcAft>
                <a:spcPts val="0"/>
              </a:spcAft>
              <a:buSzPct val="850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7"/>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7A9798"/>
              </a:buClr>
              <a:buSzPts val="3300"/>
              <a:buFont typeface="Georgia"/>
              <a:buNone/>
            </a:pPr>
            <a:r>
              <a:rPr lang="pl-PL" b="1"/>
              <a:t>Etapy konkursu</a:t>
            </a:r>
            <a:endParaRPr b="1"/>
          </a:p>
        </p:txBody>
      </p:sp>
      <p:sp>
        <p:nvSpPr>
          <p:cNvPr id="187" name="Google Shape;187;p17"/>
          <p:cNvSpPr txBox="1">
            <a:spLocks noGrp="1"/>
          </p:cNvSpPr>
          <p:nvPr>
            <p:ph type="body" idx="1"/>
          </p:nvPr>
        </p:nvSpPr>
        <p:spPr>
          <a:xfrm>
            <a:off x="301752" y="1527048"/>
            <a:ext cx="8503920" cy="4572000"/>
          </a:xfrm>
          <a:prstGeom prst="rect">
            <a:avLst/>
          </a:prstGeom>
          <a:noFill/>
          <a:ln>
            <a:noFill/>
          </a:ln>
        </p:spPr>
        <p:txBody>
          <a:bodyPr spcFirstLastPara="1" wrap="square" lIns="91425" tIns="45700" rIns="91425" bIns="45700" anchor="t" anchorCtr="0">
            <a:normAutofit fontScale="70000" lnSpcReduction="20000"/>
          </a:bodyPr>
          <a:lstStyle/>
          <a:p>
            <a:pPr marL="274320" lvl="0" indent="-274320" algn="l" rtl="0">
              <a:spcBef>
                <a:spcPts val="0"/>
              </a:spcBef>
              <a:spcAft>
                <a:spcPts val="0"/>
              </a:spcAft>
              <a:buSzPct val="85000"/>
              <a:buChar char="⚫"/>
            </a:pPr>
            <a:r>
              <a:rPr lang="pl-PL"/>
              <a:t>Międzynarodowy Konkurs Pianistyczny im. Fryderyka Chopina jest imprezą wieloetapową, trwającą, z uwagi na stale wzrastającą liczbę kandydatów przeciętnie kilkanaście dni. Pierwszy wprawdzie trwał tylko osiem dni, ale IV i V prawie miesiąc. Konkursy przedwojenne były dwuetapowe, IV, V, VI, VIII - trzyetapowe, VII, IX i następne - czteroetapowe, przy czym ostatni etap jest finałem Konkursu.</a:t>
            </a:r>
            <a:endParaRPr/>
          </a:p>
          <a:p>
            <a:pPr marL="274320" lvl="0" indent="-172307" algn="l" rtl="0">
              <a:spcBef>
                <a:spcPts val="378"/>
              </a:spcBef>
              <a:spcAft>
                <a:spcPts val="0"/>
              </a:spcAft>
              <a:buSzPct val="85000"/>
              <a:buNone/>
            </a:pPr>
            <a:endParaRPr/>
          </a:p>
          <a:p>
            <a:pPr marL="274320" lvl="0" indent="-274320" algn="l" rtl="0">
              <a:spcBef>
                <a:spcPts val="378"/>
              </a:spcBef>
              <a:spcAft>
                <a:spcPts val="0"/>
              </a:spcAft>
              <a:buSzPct val="85000"/>
              <a:buChar char="⚫"/>
            </a:pPr>
            <a:r>
              <a:rPr lang="pl-PL"/>
              <a:t>W I etapie jeden dowolnie wybrany nokturn spośród siedmiu, dwie etiudy, po jednej z dwóch grup, w pierwszej grupie sześć, w drugiej osiem etiud do wyboru i jedną z ballad lub Barkarolę Fis-dur op. 60 lub Fantazję f-moll op. 49.</a:t>
            </a:r>
            <a:endParaRPr/>
          </a:p>
          <a:p>
            <a:pPr marL="274320" lvl="0" indent="-274320" algn="l" rtl="0">
              <a:spcBef>
                <a:spcPts val="378"/>
              </a:spcBef>
              <a:spcAft>
                <a:spcPts val="0"/>
              </a:spcAft>
              <a:buSzPct val="85000"/>
              <a:buChar char="⚫"/>
            </a:pPr>
            <a:r>
              <a:rPr lang="pl-PL"/>
              <a:t>W II etapie jeden polonez spośród czterech do wyboru, jedno, dowolnie wybrane scherzo, jeden walc spośród pięciu do wyboru i jeden wybrany utwór spośród dziesięciu do wyboru.</a:t>
            </a:r>
            <a:endParaRPr/>
          </a:p>
          <a:p>
            <a:pPr marL="274320" lvl="0" indent="-274320" algn="l" rtl="0">
              <a:spcBef>
                <a:spcPts val="378"/>
              </a:spcBef>
              <a:spcAft>
                <a:spcPts val="0"/>
              </a:spcAft>
              <a:buSzPct val="85000"/>
              <a:buChar char="⚫"/>
            </a:pPr>
            <a:r>
              <a:rPr lang="pl-PL"/>
              <a:t>W III etapie pełny cykl mazurków w opusie spośród ośmiu opusów do wyboru oraz Sonatę b-moll op. 35 lub Sonatę h-moll op. 58.</a:t>
            </a:r>
            <a:br>
              <a:rPr lang="pl-PL"/>
            </a:br>
            <a:r>
              <a:rPr lang="pl-PL"/>
              <a:t>W finale jeden z koncertów: e-moll op. 11 lub f-moll op. 21.</a:t>
            </a:r>
            <a:br>
              <a:rPr lang="pl-PL"/>
            </a:br>
            <a:r>
              <a:rPr lang="pl-PL"/>
              <a:t>Program Koncertu należało wykonać z pamięci.</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8"/>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7A9798"/>
              </a:buClr>
              <a:buSzPts val="3300"/>
              <a:buFont typeface="Georgia"/>
              <a:buNone/>
            </a:pPr>
            <a:r>
              <a:rPr lang="pl-PL" b="1"/>
              <a:t>Polscy Zwycięzcy</a:t>
            </a:r>
            <a:endParaRPr b="1"/>
          </a:p>
        </p:txBody>
      </p:sp>
      <p:sp>
        <p:nvSpPr>
          <p:cNvPr id="193" name="Google Shape;193;p18"/>
          <p:cNvSpPr txBox="1">
            <a:spLocks noGrp="1"/>
          </p:cNvSpPr>
          <p:nvPr>
            <p:ph type="body" idx="1"/>
          </p:nvPr>
        </p:nvSpPr>
        <p:spPr>
          <a:xfrm>
            <a:off x="301752" y="1527048"/>
            <a:ext cx="8503920" cy="4572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95"/>
              <a:buChar char="⚫"/>
            </a:pPr>
            <a:r>
              <a:rPr lang="pl-PL"/>
              <a:t>Halina Czerny-Stefańska (1949, ex aequo),</a:t>
            </a:r>
            <a:endParaRPr/>
          </a:p>
          <a:p>
            <a:pPr marL="274320" lvl="0" indent="-274320" algn="l" rtl="0">
              <a:spcBef>
                <a:spcPts val="540"/>
              </a:spcBef>
              <a:spcAft>
                <a:spcPts val="0"/>
              </a:spcAft>
              <a:buSzPts val="2295"/>
              <a:buChar char="⚫"/>
            </a:pPr>
            <a:r>
              <a:rPr lang="pl-PL"/>
              <a:t>Adam Harasiewicz (1955),</a:t>
            </a:r>
            <a:endParaRPr/>
          </a:p>
          <a:p>
            <a:pPr marL="274320" lvl="0" indent="-274320" algn="l" rtl="0">
              <a:spcBef>
                <a:spcPts val="540"/>
              </a:spcBef>
              <a:spcAft>
                <a:spcPts val="0"/>
              </a:spcAft>
              <a:buSzPts val="2295"/>
              <a:buChar char="⚫"/>
            </a:pPr>
            <a:r>
              <a:rPr lang="pl-PL"/>
              <a:t>Krystian Zimerman (1975),</a:t>
            </a:r>
            <a:endParaRPr/>
          </a:p>
          <a:p>
            <a:pPr marL="274320" lvl="0" indent="-274320" algn="l" rtl="0">
              <a:spcBef>
                <a:spcPts val="540"/>
              </a:spcBef>
              <a:spcAft>
                <a:spcPts val="0"/>
              </a:spcAft>
              <a:buSzPts val="2295"/>
              <a:buChar char="⚫"/>
            </a:pPr>
            <a:r>
              <a:rPr lang="pl-PL"/>
              <a:t>Rafał Blechacz (2005).</a:t>
            </a:r>
            <a:endParaRPr/>
          </a:p>
          <a:p>
            <a:pPr marL="274320" lvl="0" indent="-274320" algn="l" rtl="0">
              <a:spcBef>
                <a:spcPts val="540"/>
              </a:spcBef>
              <a:spcAft>
                <a:spcPts val="0"/>
              </a:spcAft>
              <a:buSzPts val="2295"/>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9"/>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7A9798"/>
              </a:buClr>
              <a:buSzPts val="3300"/>
              <a:buFont typeface="Georgia"/>
              <a:buNone/>
            </a:pPr>
            <a:r>
              <a:rPr lang="pl-PL" b="1"/>
              <a:t>Zwycięzcy Konkursu Chopinowskiego </a:t>
            </a:r>
            <a:endParaRPr b="1"/>
          </a:p>
        </p:txBody>
      </p:sp>
      <p:sp>
        <p:nvSpPr>
          <p:cNvPr id="199" name="Google Shape;199;p19"/>
          <p:cNvSpPr txBox="1">
            <a:spLocks noGrp="1"/>
          </p:cNvSpPr>
          <p:nvPr>
            <p:ph type="body" idx="1"/>
          </p:nvPr>
        </p:nvSpPr>
        <p:spPr>
          <a:xfrm>
            <a:off x="301752" y="1527048"/>
            <a:ext cx="8503920" cy="4572000"/>
          </a:xfrm>
          <a:prstGeom prst="rect">
            <a:avLst/>
          </a:prstGeom>
          <a:noFill/>
          <a:ln>
            <a:noFill/>
          </a:ln>
        </p:spPr>
        <p:txBody>
          <a:bodyPr spcFirstLastPara="1" wrap="square" lIns="91425" tIns="45700" rIns="91425" bIns="45700" anchor="t" anchorCtr="0">
            <a:normAutofit fontScale="55000" lnSpcReduction="20000"/>
          </a:bodyPr>
          <a:lstStyle/>
          <a:p>
            <a:pPr marL="274320" lvl="0" indent="-274320" algn="l" rtl="0">
              <a:spcBef>
                <a:spcPts val="0"/>
              </a:spcBef>
              <a:spcAft>
                <a:spcPts val="0"/>
              </a:spcAft>
              <a:buSzPct val="85000"/>
              <a:buChar char="⚫"/>
            </a:pPr>
            <a:r>
              <a:rPr lang="pl-PL"/>
              <a:t>1. edycja LEW OBORIN</a:t>
            </a:r>
            <a:endParaRPr/>
          </a:p>
          <a:p>
            <a:pPr marL="274320" lvl="0" indent="-274320" algn="l" rtl="0">
              <a:spcBef>
                <a:spcPts val="297"/>
              </a:spcBef>
              <a:spcAft>
                <a:spcPts val="0"/>
              </a:spcAft>
              <a:buSzPct val="85000"/>
              <a:buChar char="⚫"/>
            </a:pPr>
            <a:r>
              <a:rPr lang="pl-PL"/>
              <a:t>2.edycja ALEXANDER UNINSKY</a:t>
            </a:r>
            <a:endParaRPr/>
          </a:p>
          <a:p>
            <a:pPr marL="274320" lvl="0" indent="-274320" algn="l" rtl="0">
              <a:spcBef>
                <a:spcPts val="297"/>
              </a:spcBef>
              <a:spcAft>
                <a:spcPts val="0"/>
              </a:spcAft>
              <a:buSzPct val="85000"/>
              <a:buChar char="⚫"/>
            </a:pPr>
            <a:r>
              <a:rPr lang="pl-PL"/>
              <a:t>3. edycja JAKOW ZAK</a:t>
            </a:r>
            <a:endParaRPr/>
          </a:p>
          <a:p>
            <a:pPr marL="274320" lvl="0" indent="-274320" algn="l" rtl="0">
              <a:spcBef>
                <a:spcPts val="297"/>
              </a:spcBef>
              <a:spcAft>
                <a:spcPts val="0"/>
              </a:spcAft>
              <a:buSzPct val="85000"/>
              <a:buChar char="⚫"/>
            </a:pPr>
            <a:r>
              <a:rPr lang="pl-PL"/>
              <a:t>4. edycja RYSZARD BAKST, BELLA DAWIDOWICZ, HALINA CZERNY-STEFAŃSKA</a:t>
            </a:r>
            <a:endParaRPr/>
          </a:p>
          <a:p>
            <a:pPr marL="274320" lvl="0" indent="-274320" algn="l" rtl="0">
              <a:spcBef>
                <a:spcPts val="297"/>
              </a:spcBef>
              <a:spcAft>
                <a:spcPts val="0"/>
              </a:spcAft>
              <a:buSzPct val="85000"/>
              <a:buChar char="⚫"/>
            </a:pPr>
            <a:r>
              <a:rPr lang="pl-PL"/>
              <a:t>5. edycja ADAM HARASIEWICZ</a:t>
            </a:r>
            <a:endParaRPr/>
          </a:p>
          <a:p>
            <a:pPr marL="274320" lvl="0" indent="-274320" algn="l" rtl="0">
              <a:spcBef>
                <a:spcPts val="297"/>
              </a:spcBef>
              <a:spcAft>
                <a:spcPts val="0"/>
              </a:spcAft>
              <a:buSzPct val="85000"/>
              <a:buChar char="⚫"/>
            </a:pPr>
            <a:r>
              <a:rPr lang="pl-PL"/>
              <a:t>6. edycja MAURIZIO POLLINI</a:t>
            </a:r>
            <a:endParaRPr/>
          </a:p>
          <a:p>
            <a:pPr marL="274320" lvl="0" indent="-274320" algn="l" rtl="0">
              <a:spcBef>
                <a:spcPts val="297"/>
              </a:spcBef>
              <a:spcAft>
                <a:spcPts val="0"/>
              </a:spcAft>
              <a:buSzPct val="85000"/>
              <a:buChar char="⚫"/>
            </a:pPr>
            <a:r>
              <a:rPr lang="pl-PL"/>
              <a:t>7. edycja EDWARD AUER, HIROKO NAKAMURA, MARTHA ARGERICH</a:t>
            </a:r>
            <a:endParaRPr/>
          </a:p>
          <a:p>
            <a:pPr marL="274320" lvl="0" indent="-274320" algn="l" rtl="0">
              <a:spcBef>
                <a:spcPts val="297"/>
              </a:spcBef>
              <a:spcAft>
                <a:spcPts val="0"/>
              </a:spcAft>
              <a:buSzPct val="85000"/>
              <a:buChar char="⚫"/>
            </a:pPr>
            <a:r>
              <a:rPr lang="pl-PL"/>
              <a:t>8. edycja GARRICK OHLSSON</a:t>
            </a:r>
            <a:endParaRPr/>
          </a:p>
          <a:p>
            <a:pPr marL="274320" lvl="0" indent="-274320" algn="l" rtl="0">
              <a:spcBef>
                <a:spcPts val="297"/>
              </a:spcBef>
              <a:spcAft>
                <a:spcPts val="0"/>
              </a:spcAft>
              <a:buSzPct val="85000"/>
              <a:buChar char="⚫"/>
            </a:pPr>
            <a:r>
              <a:rPr lang="pl-PL"/>
              <a:t>9. edycja KRYSTIAN ZIMERMAN</a:t>
            </a:r>
            <a:endParaRPr/>
          </a:p>
          <a:p>
            <a:pPr marL="274320" lvl="0" indent="-274320" algn="l" rtl="0">
              <a:spcBef>
                <a:spcPts val="319"/>
              </a:spcBef>
              <a:spcAft>
                <a:spcPts val="0"/>
              </a:spcAft>
              <a:buSzPct val="85000"/>
              <a:buChar char="⚫"/>
            </a:pPr>
            <a:r>
              <a:rPr lang="pl-PL"/>
              <a:t>10. edycja </a:t>
            </a:r>
            <a:r>
              <a:rPr lang="pl-PL" sz="2900"/>
              <a:t>ĐặNG THÁI SƠN</a:t>
            </a:r>
            <a:endParaRPr/>
          </a:p>
          <a:p>
            <a:pPr marL="274320" lvl="0" indent="-274320" algn="l" rtl="0">
              <a:spcBef>
                <a:spcPts val="297"/>
              </a:spcBef>
              <a:spcAft>
                <a:spcPts val="0"/>
              </a:spcAft>
              <a:buSzPct val="85000"/>
              <a:buChar char="⚫"/>
            </a:pPr>
            <a:r>
              <a:rPr lang="pl-PL"/>
              <a:t>11. edycja STANISŁAW BUNIN</a:t>
            </a:r>
            <a:endParaRPr/>
          </a:p>
          <a:p>
            <a:pPr marL="274320" lvl="0" indent="-274320" algn="l" rtl="0">
              <a:spcBef>
                <a:spcPts val="297"/>
              </a:spcBef>
              <a:spcAft>
                <a:spcPts val="0"/>
              </a:spcAft>
              <a:buSzPct val="85000"/>
              <a:buChar char="⚫"/>
            </a:pPr>
            <a:r>
              <a:rPr lang="pl-PL"/>
              <a:t>12. edycja – jury nie przyznał nikomu I nagrody</a:t>
            </a:r>
            <a:endParaRPr/>
          </a:p>
          <a:p>
            <a:pPr marL="274320" lvl="0" indent="-274320" algn="l" rtl="0">
              <a:spcBef>
                <a:spcPts val="297"/>
              </a:spcBef>
              <a:spcAft>
                <a:spcPts val="0"/>
              </a:spcAft>
              <a:buSzPct val="85000"/>
              <a:buChar char="⚫"/>
            </a:pPr>
            <a:r>
              <a:rPr lang="pl-PL"/>
              <a:t>13. edycja – jury nie przyznało nikomu  I nagrody </a:t>
            </a:r>
            <a:endParaRPr/>
          </a:p>
          <a:p>
            <a:pPr marL="274320" lvl="0" indent="-274320" algn="l" rtl="0">
              <a:spcBef>
                <a:spcPts val="297"/>
              </a:spcBef>
              <a:spcAft>
                <a:spcPts val="0"/>
              </a:spcAft>
              <a:buSzPct val="85000"/>
              <a:buChar char="⚫"/>
            </a:pPr>
            <a:r>
              <a:rPr lang="pl-PL"/>
              <a:t>14. edycja LI YUNDI</a:t>
            </a:r>
            <a:endParaRPr/>
          </a:p>
          <a:p>
            <a:pPr marL="274320" lvl="0" indent="-274320" algn="l" rtl="0">
              <a:spcBef>
                <a:spcPts val="297"/>
              </a:spcBef>
              <a:spcAft>
                <a:spcPts val="0"/>
              </a:spcAft>
              <a:buSzPct val="85000"/>
              <a:buChar char="⚫"/>
            </a:pPr>
            <a:r>
              <a:rPr lang="pl-PL"/>
              <a:t>15. edycja RAFAŁ BLECHACZ</a:t>
            </a:r>
            <a:endParaRPr/>
          </a:p>
          <a:p>
            <a:pPr marL="274320" lvl="0" indent="-274320" algn="l" rtl="0">
              <a:spcBef>
                <a:spcPts val="297"/>
              </a:spcBef>
              <a:spcAft>
                <a:spcPts val="0"/>
              </a:spcAft>
              <a:buSzPct val="85000"/>
              <a:buChar char="⚫"/>
            </a:pPr>
            <a:r>
              <a:rPr lang="pl-PL"/>
              <a:t>16. edycja JULIANNA AWDIEJEWA</a:t>
            </a:r>
            <a:endParaRPr/>
          </a:p>
          <a:p>
            <a:pPr marL="274320" lvl="0" indent="-274320" algn="l" rtl="0">
              <a:spcBef>
                <a:spcPts val="297"/>
              </a:spcBef>
              <a:spcAft>
                <a:spcPts val="0"/>
              </a:spcAft>
              <a:buSzPct val="85000"/>
              <a:buChar char="⚫"/>
            </a:pPr>
            <a:r>
              <a:rPr lang="pl-PL"/>
              <a:t>17. edycja  CHO SEONG-JIN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0"/>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7A9798"/>
              </a:buClr>
              <a:buSzPts val="3300"/>
              <a:buFont typeface="Georgia"/>
              <a:buNone/>
            </a:pPr>
            <a:endParaRPr/>
          </a:p>
        </p:txBody>
      </p:sp>
      <p:sp>
        <p:nvSpPr>
          <p:cNvPr id="205" name="Google Shape;205;p20"/>
          <p:cNvSpPr txBox="1">
            <a:spLocks noGrp="1"/>
          </p:cNvSpPr>
          <p:nvPr>
            <p:ph type="body" idx="1"/>
          </p:nvPr>
        </p:nvSpPr>
        <p:spPr>
          <a:xfrm>
            <a:off x="301752" y="1527048"/>
            <a:ext cx="8503920" cy="4572000"/>
          </a:xfrm>
          <a:prstGeom prst="rect">
            <a:avLst/>
          </a:prstGeom>
          <a:noFill/>
          <a:ln>
            <a:noFill/>
          </a:ln>
        </p:spPr>
        <p:txBody>
          <a:bodyPr spcFirstLastPara="1" wrap="square" lIns="91425" tIns="45700" rIns="91425" bIns="45700" anchor="t" anchorCtr="0">
            <a:normAutofit/>
          </a:bodyPr>
          <a:lstStyle/>
          <a:p>
            <a:pPr marL="274320" lvl="0" indent="-274320" algn="ctr" rtl="0">
              <a:spcBef>
                <a:spcPts val="0"/>
              </a:spcBef>
              <a:spcAft>
                <a:spcPts val="0"/>
              </a:spcAft>
              <a:buSzPts val="6800"/>
              <a:buNone/>
            </a:pPr>
            <a:r>
              <a:rPr lang="pl-PL" sz="8000" b="1"/>
              <a:t>DZIĘKUJĘ ZA UWAGĘ</a:t>
            </a:r>
            <a:endParaRPr sz="8000" b="1"/>
          </a:p>
        </p:txBody>
      </p:sp>
    </p:spTree>
  </p:cSld>
  <p:clrMapOvr>
    <a:masterClrMapping/>
  </p:clrMapOvr>
</p:sld>
</file>

<file path=ppt/theme/theme1.xml><?xml version="1.0" encoding="utf-8"?>
<a:theme xmlns:a="http://schemas.openxmlformats.org/drawingml/2006/main" name="Miejski">
  <a:themeElements>
    <a:clrScheme name="Miejski">
      <a:dk1>
        <a:srgbClr val="000000"/>
      </a:dk1>
      <a:lt1>
        <a:srgbClr val="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882</Words>
  <Application>Microsoft Office PowerPoint</Application>
  <PresentationFormat>Pokaz na ekranie (4:3)</PresentationFormat>
  <Paragraphs>38</Paragraphs>
  <Slides>8</Slides>
  <Notes>8</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8</vt:i4>
      </vt:variant>
    </vt:vector>
  </HeadingPairs>
  <TitlesOfParts>
    <vt:vector size="12" baseType="lpstr">
      <vt:lpstr>Arial</vt:lpstr>
      <vt:lpstr>Georgia</vt:lpstr>
      <vt:lpstr>Noto Sans Symbols</vt:lpstr>
      <vt:lpstr>Miejski</vt:lpstr>
      <vt:lpstr>Konkursy Chopinowskie</vt:lpstr>
      <vt:lpstr>Fryderyk Chopin</vt:lpstr>
      <vt:lpstr>Konkursy Chopinowskie</vt:lpstr>
      <vt:lpstr>Początki i historia Konkursów Chopinowskich</vt:lpstr>
      <vt:lpstr>Etapy konkursu</vt:lpstr>
      <vt:lpstr>Polscy Zwycięzcy</vt:lpstr>
      <vt:lpstr>Zwycięzcy Konkursu Chopinowskiego </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Konkursy Chopinowskie</dc:title>
  <dc:creator>uczen1</dc:creator>
  <cp:lastModifiedBy>SP6 NT</cp:lastModifiedBy>
  <cp:revision>1</cp:revision>
  <dcterms:modified xsi:type="dcterms:W3CDTF">2021-10-05T09:34:17Z</dcterms:modified>
</cp:coreProperties>
</file>